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313" r:id="rId3"/>
    <p:sldId id="257" r:id="rId4"/>
    <p:sldId id="258"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315" r:id="rId20"/>
    <p:sldId id="314" r:id="rId21"/>
    <p:sldId id="280" r:id="rId22"/>
    <p:sldId id="281" r:id="rId23"/>
    <p:sldId id="282" r:id="rId24"/>
    <p:sldId id="283" r:id="rId25"/>
    <p:sldId id="284" r:id="rId26"/>
    <p:sldId id="285"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6" r:id="rId42"/>
    <p:sldId id="305" r:id="rId43"/>
    <p:sldId id="259" r:id="rId44"/>
    <p:sldId id="260" r:id="rId45"/>
    <p:sldId id="261" r:id="rId46"/>
    <p:sldId id="262" r:id="rId47"/>
    <p:sldId id="263" r:id="rId48"/>
    <p:sldId id="264" r:id="rId49"/>
    <p:sldId id="265" r:id="rId50"/>
    <p:sldId id="287" r:id="rId51"/>
    <p:sldId id="288" r:id="rId52"/>
    <p:sldId id="289" r:id="rId53"/>
    <p:sldId id="290" r:id="rId54"/>
    <p:sldId id="307" r:id="rId55"/>
    <p:sldId id="308" r:id="rId56"/>
    <p:sldId id="309" r:id="rId57"/>
    <p:sldId id="310" r:id="rId58"/>
    <p:sldId id="311" r:id="rId59"/>
    <p:sldId id="312" r:id="rId60"/>
    <p:sldId id="316" r:id="rId61"/>
    <p:sldId id="319" r:id="rId62"/>
    <p:sldId id="317" r:id="rId63"/>
    <p:sldId id="318" r:id="rId64"/>
    <p:sldId id="320" r:id="rId65"/>
    <p:sldId id="321" r:id="rId66"/>
    <p:sldId id="322" r:id="rId67"/>
    <p:sldId id="32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4ECF3-22A5-4DF3-A64F-183784E9EE01}">
          <p14:sldIdLst>
            <p14:sldId id="256"/>
            <p14:sldId id="313"/>
            <p14:sldId id="257"/>
            <p14:sldId id="258"/>
            <p14:sldId id="266"/>
            <p14:sldId id="267"/>
            <p14:sldId id="268"/>
            <p14:sldId id="269"/>
            <p14:sldId id="270"/>
            <p14:sldId id="271"/>
            <p14:sldId id="272"/>
            <p14:sldId id="273"/>
            <p14:sldId id="274"/>
            <p14:sldId id="275"/>
            <p14:sldId id="276"/>
            <p14:sldId id="277"/>
            <p14:sldId id="278"/>
            <p14:sldId id="279"/>
            <p14:sldId id="315"/>
            <p14:sldId id="314"/>
            <p14:sldId id="280"/>
            <p14:sldId id="281"/>
            <p14:sldId id="282"/>
            <p14:sldId id="283"/>
            <p14:sldId id="284"/>
            <p14:sldId id="285"/>
            <p14:sldId id="291"/>
            <p14:sldId id="292"/>
            <p14:sldId id="293"/>
            <p14:sldId id="294"/>
            <p14:sldId id="295"/>
            <p14:sldId id="296"/>
            <p14:sldId id="297"/>
            <p14:sldId id="298"/>
            <p14:sldId id="299"/>
            <p14:sldId id="300"/>
            <p14:sldId id="301"/>
            <p14:sldId id="302"/>
            <p14:sldId id="303"/>
            <p14:sldId id="304"/>
            <p14:sldId id="306"/>
            <p14:sldId id="305"/>
          </p14:sldIdLst>
        </p14:section>
        <p14:section name="Version control" id="{FD5A562E-E302-4FCF-AD84-0794FF58D285}">
          <p14:sldIdLst>
            <p14:sldId id="259"/>
            <p14:sldId id="260"/>
            <p14:sldId id="261"/>
            <p14:sldId id="262"/>
            <p14:sldId id="263"/>
            <p14:sldId id="264"/>
            <p14:sldId id="265"/>
          </p14:sldIdLst>
        </p14:section>
        <p14:section name="Release management process" id="{65438669-F0D4-4608-B5DB-318C4C62D6FE}">
          <p14:sldIdLst>
            <p14:sldId id="287"/>
            <p14:sldId id="288"/>
            <p14:sldId id="289"/>
            <p14:sldId id="290"/>
          </p14:sldIdLst>
        </p14:section>
        <p14:section name="Software testing" id="{2C2E5115-C679-4CEE-AA76-AB04DCB33B56}">
          <p14:sldIdLst>
            <p14:sldId id="307"/>
            <p14:sldId id="308"/>
            <p14:sldId id="309"/>
            <p14:sldId id="310"/>
            <p14:sldId id="311"/>
            <p14:sldId id="312"/>
          </p14:sldIdLst>
        </p14:section>
        <p14:section name="Communication media" id="{DF662CA1-86ED-4614-9A71-79388D22CFA0}">
          <p14:sldIdLst>
            <p14:sldId id="316"/>
            <p14:sldId id="319"/>
            <p14:sldId id="317"/>
            <p14:sldId id="318"/>
            <p14:sldId id="320"/>
            <p14:sldId id="321"/>
            <p14:sldId id="322"/>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219" autoAdjust="0"/>
  </p:normalViewPr>
  <p:slideViewPr>
    <p:cSldViewPr snapToGrid="0">
      <p:cViewPr varScale="1">
        <p:scale>
          <a:sx n="101" d="100"/>
          <a:sy n="101" d="100"/>
        </p:scale>
        <p:origin x="912" y="114"/>
      </p:cViewPr>
      <p:guideLst/>
    </p:cSldViewPr>
  </p:slideViewPr>
  <p:outlineViewPr>
    <p:cViewPr>
      <p:scale>
        <a:sx n="33" d="100"/>
        <a:sy n="33" d="100"/>
      </p:scale>
      <p:origin x="0" y="-12858"/>
    </p:cViewPr>
  </p:outlineViewPr>
  <p:notesTextViewPr>
    <p:cViewPr>
      <p:scale>
        <a:sx n="3" d="2"/>
        <a:sy n="3" d="2"/>
      </p:scale>
      <p:origin x="0" y="0"/>
    </p:cViewPr>
  </p:notesTextViewPr>
  <p:sorterViewPr>
    <p:cViewPr>
      <p:scale>
        <a:sx n="100" d="100"/>
        <a:sy n="100" d="100"/>
      </p:scale>
      <p:origin x="0" y="-3624"/>
    </p:cViewPr>
  </p:sorter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33744A-B251-4E55-8503-0CC728D34101}" type="doc">
      <dgm:prSet loTypeId="urn:microsoft.com/office/officeart/2005/8/layout/vProcess5" loCatId="process" qsTypeId="urn:microsoft.com/office/officeart/2005/8/quickstyle/simple3" qsCatId="simple" csTypeId="urn:microsoft.com/office/officeart/2005/8/colors/accent6_3" csCatId="accent6" phldr="1"/>
      <dgm:spPr/>
      <dgm:t>
        <a:bodyPr/>
        <a:lstStyle/>
        <a:p>
          <a:endParaRPr lang="en-PH"/>
        </a:p>
      </dgm:t>
    </dgm:pt>
    <dgm:pt modelId="{B7E0EBD3-2B98-478F-B60A-F587B45CE22F}">
      <dgm:prSet phldrT="[Text]" custT="1"/>
      <dgm:spPr/>
      <dgm:t>
        <a:bodyPr/>
        <a:lstStyle/>
        <a:p>
          <a:r>
            <a:rPr lang="en-PH" sz="2000" dirty="0"/>
            <a:t>Roles</a:t>
          </a:r>
        </a:p>
      </dgm:t>
    </dgm:pt>
    <dgm:pt modelId="{5A17B4F6-171E-4AE5-8274-070F278A32A1}" type="parTrans" cxnId="{FB780E17-76BD-456D-9903-1F37EEADEF12}">
      <dgm:prSet/>
      <dgm:spPr/>
      <dgm:t>
        <a:bodyPr/>
        <a:lstStyle/>
        <a:p>
          <a:endParaRPr lang="en-PH"/>
        </a:p>
      </dgm:t>
    </dgm:pt>
    <dgm:pt modelId="{722C3C07-AEFC-405D-BFB9-BF3FA6126C74}" type="sibTrans" cxnId="{FB780E17-76BD-456D-9903-1F37EEADEF12}">
      <dgm:prSet/>
      <dgm:spPr/>
      <dgm:t>
        <a:bodyPr/>
        <a:lstStyle/>
        <a:p>
          <a:endParaRPr lang="en-PH"/>
        </a:p>
      </dgm:t>
    </dgm:pt>
    <dgm:pt modelId="{A627018D-89EA-4321-B9A2-9492D6FBA0F5}">
      <dgm:prSet phldrT="[Text]" custT="1"/>
      <dgm:spPr/>
      <dgm:t>
        <a:bodyPr/>
        <a:lstStyle/>
        <a:p>
          <a:r>
            <a:rPr lang="en-PH" sz="1800" dirty="0"/>
            <a:t>Ceremonies</a:t>
          </a:r>
        </a:p>
      </dgm:t>
    </dgm:pt>
    <dgm:pt modelId="{1A785170-42DE-4735-B9CB-B32296BEA9FC}" type="parTrans" cxnId="{E52547F2-F2BD-4AC8-B516-082164C4E6E8}">
      <dgm:prSet/>
      <dgm:spPr/>
      <dgm:t>
        <a:bodyPr/>
        <a:lstStyle/>
        <a:p>
          <a:endParaRPr lang="en-PH"/>
        </a:p>
      </dgm:t>
    </dgm:pt>
    <dgm:pt modelId="{2BA6D254-820B-4A74-8434-22E311A660B7}" type="sibTrans" cxnId="{E52547F2-F2BD-4AC8-B516-082164C4E6E8}">
      <dgm:prSet/>
      <dgm:spPr/>
      <dgm:t>
        <a:bodyPr/>
        <a:lstStyle/>
        <a:p>
          <a:endParaRPr lang="en-PH"/>
        </a:p>
      </dgm:t>
    </dgm:pt>
    <dgm:pt modelId="{74481A2B-7038-4909-99E5-69CB2010AC99}">
      <dgm:prSet phldrT="[Text]" custT="1"/>
      <dgm:spPr/>
      <dgm:t>
        <a:bodyPr/>
        <a:lstStyle/>
        <a:p>
          <a:r>
            <a:rPr lang="en-PH" sz="2000" dirty="0"/>
            <a:t>Artifacts</a:t>
          </a:r>
        </a:p>
      </dgm:t>
    </dgm:pt>
    <dgm:pt modelId="{C0289E3A-7DE7-4AF5-B288-6BBFB72B351F}" type="parTrans" cxnId="{0BF3A0AF-F169-45A1-9591-15AB329F07E6}">
      <dgm:prSet/>
      <dgm:spPr/>
      <dgm:t>
        <a:bodyPr/>
        <a:lstStyle/>
        <a:p>
          <a:endParaRPr lang="en-PH"/>
        </a:p>
      </dgm:t>
    </dgm:pt>
    <dgm:pt modelId="{2F3FF111-F82D-4713-8C51-D8BAD36C239D}" type="sibTrans" cxnId="{0BF3A0AF-F169-45A1-9591-15AB329F07E6}">
      <dgm:prSet/>
      <dgm:spPr/>
      <dgm:t>
        <a:bodyPr/>
        <a:lstStyle/>
        <a:p>
          <a:endParaRPr lang="en-PH"/>
        </a:p>
      </dgm:t>
    </dgm:pt>
    <dgm:pt modelId="{78792E6D-35B6-4A9B-AF1C-27A56EA90A8A}">
      <dgm:prSet phldrT="[Text]" custT="1"/>
      <dgm:spPr/>
      <dgm:t>
        <a:bodyPr/>
        <a:lstStyle/>
        <a:p>
          <a:r>
            <a:rPr lang="en-PH" sz="2000" dirty="0"/>
            <a:t>Product Owners</a:t>
          </a:r>
        </a:p>
      </dgm:t>
    </dgm:pt>
    <dgm:pt modelId="{1746A5F1-9FB2-44AD-B5F0-D2569F08991D}" type="parTrans" cxnId="{D25ED4BF-4072-4394-9DFA-A57FEEDC59B7}">
      <dgm:prSet/>
      <dgm:spPr/>
      <dgm:t>
        <a:bodyPr/>
        <a:lstStyle/>
        <a:p>
          <a:endParaRPr lang="en-PH"/>
        </a:p>
      </dgm:t>
    </dgm:pt>
    <dgm:pt modelId="{41958157-E062-4FF7-8054-334EA83DAA9D}" type="sibTrans" cxnId="{D25ED4BF-4072-4394-9DFA-A57FEEDC59B7}">
      <dgm:prSet/>
      <dgm:spPr/>
      <dgm:t>
        <a:bodyPr/>
        <a:lstStyle/>
        <a:p>
          <a:endParaRPr lang="en-PH"/>
        </a:p>
      </dgm:t>
    </dgm:pt>
    <dgm:pt modelId="{1BBF231D-7843-4383-BB2C-DA0F3236972C}">
      <dgm:prSet phldrT="[Text]" custT="1"/>
      <dgm:spPr/>
      <dgm:t>
        <a:bodyPr/>
        <a:lstStyle/>
        <a:p>
          <a:r>
            <a:rPr lang="en-PH" sz="2000" dirty="0"/>
            <a:t>Scrum Master</a:t>
          </a:r>
        </a:p>
      </dgm:t>
    </dgm:pt>
    <dgm:pt modelId="{AD3A8BC6-1451-4F41-85F9-A33F80DFC96F}" type="parTrans" cxnId="{D59DA6B0-189D-4680-A7FE-898577CA8A84}">
      <dgm:prSet/>
      <dgm:spPr/>
      <dgm:t>
        <a:bodyPr/>
        <a:lstStyle/>
        <a:p>
          <a:endParaRPr lang="en-PH"/>
        </a:p>
      </dgm:t>
    </dgm:pt>
    <dgm:pt modelId="{52CA246A-CA3E-4088-BCAF-6A7E67C6FAA0}" type="sibTrans" cxnId="{D59DA6B0-189D-4680-A7FE-898577CA8A84}">
      <dgm:prSet/>
      <dgm:spPr/>
      <dgm:t>
        <a:bodyPr/>
        <a:lstStyle/>
        <a:p>
          <a:endParaRPr lang="en-PH"/>
        </a:p>
      </dgm:t>
    </dgm:pt>
    <dgm:pt modelId="{78144F49-B1A9-4326-990C-D24EB6F7C39A}">
      <dgm:prSet phldrT="[Text]" custT="1"/>
      <dgm:spPr/>
      <dgm:t>
        <a:bodyPr/>
        <a:lstStyle/>
        <a:p>
          <a:r>
            <a:rPr lang="en-PH" sz="2000" dirty="0"/>
            <a:t>Team</a:t>
          </a:r>
        </a:p>
      </dgm:t>
    </dgm:pt>
    <dgm:pt modelId="{0CD76980-71D3-4133-BC74-A2539359FAC4}" type="parTrans" cxnId="{0B1C6F0C-56A2-403B-811C-D6CDA3DC1E9E}">
      <dgm:prSet/>
      <dgm:spPr/>
      <dgm:t>
        <a:bodyPr/>
        <a:lstStyle/>
        <a:p>
          <a:endParaRPr lang="en-PH"/>
        </a:p>
      </dgm:t>
    </dgm:pt>
    <dgm:pt modelId="{D595379D-CBA4-4DA0-B7E8-C9262A5FFDD8}" type="sibTrans" cxnId="{0B1C6F0C-56A2-403B-811C-D6CDA3DC1E9E}">
      <dgm:prSet/>
      <dgm:spPr/>
      <dgm:t>
        <a:bodyPr/>
        <a:lstStyle/>
        <a:p>
          <a:endParaRPr lang="en-PH"/>
        </a:p>
      </dgm:t>
    </dgm:pt>
    <dgm:pt modelId="{02E036B2-DF1C-46DF-AC74-9C707984B09C}">
      <dgm:prSet phldrT="[Text]" custT="1"/>
      <dgm:spPr/>
      <dgm:t>
        <a:bodyPr/>
        <a:lstStyle/>
        <a:p>
          <a:r>
            <a:rPr lang="en-PH" sz="1800" dirty="0"/>
            <a:t>Sprint Planning</a:t>
          </a:r>
        </a:p>
      </dgm:t>
    </dgm:pt>
    <dgm:pt modelId="{914A0015-530B-4AE7-9F1B-F025581D7B5B}" type="parTrans" cxnId="{DE97ADC2-3286-43E8-996D-AA5EBF548F0C}">
      <dgm:prSet/>
      <dgm:spPr/>
      <dgm:t>
        <a:bodyPr/>
        <a:lstStyle/>
        <a:p>
          <a:endParaRPr lang="en-PH"/>
        </a:p>
      </dgm:t>
    </dgm:pt>
    <dgm:pt modelId="{F9005809-6D71-4ACC-9BD5-CCE33EC50AA1}" type="sibTrans" cxnId="{DE97ADC2-3286-43E8-996D-AA5EBF548F0C}">
      <dgm:prSet/>
      <dgm:spPr/>
      <dgm:t>
        <a:bodyPr/>
        <a:lstStyle/>
        <a:p>
          <a:endParaRPr lang="en-PH"/>
        </a:p>
      </dgm:t>
    </dgm:pt>
    <dgm:pt modelId="{44B0B3FF-D464-443A-A58E-AD83AC067761}">
      <dgm:prSet phldrT="[Text]" custT="1"/>
      <dgm:spPr/>
      <dgm:t>
        <a:bodyPr/>
        <a:lstStyle/>
        <a:p>
          <a:r>
            <a:rPr lang="en-PH" sz="1800" dirty="0"/>
            <a:t>Sprint Review</a:t>
          </a:r>
        </a:p>
      </dgm:t>
    </dgm:pt>
    <dgm:pt modelId="{9E045C89-AB82-490F-B0DB-3476E21BE2BB}" type="parTrans" cxnId="{1ED01CBC-D34F-47A9-9447-B77438CE0A06}">
      <dgm:prSet/>
      <dgm:spPr/>
      <dgm:t>
        <a:bodyPr/>
        <a:lstStyle/>
        <a:p>
          <a:endParaRPr lang="en-PH"/>
        </a:p>
      </dgm:t>
    </dgm:pt>
    <dgm:pt modelId="{D826C901-A76C-41D5-A30B-75AC9BDFCB9C}" type="sibTrans" cxnId="{1ED01CBC-D34F-47A9-9447-B77438CE0A06}">
      <dgm:prSet/>
      <dgm:spPr/>
      <dgm:t>
        <a:bodyPr/>
        <a:lstStyle/>
        <a:p>
          <a:endParaRPr lang="en-PH"/>
        </a:p>
      </dgm:t>
    </dgm:pt>
    <dgm:pt modelId="{521AFDB0-CCC6-4A1E-A2C4-2441824F511D}">
      <dgm:prSet phldrT="[Text]" custT="1"/>
      <dgm:spPr/>
      <dgm:t>
        <a:bodyPr/>
        <a:lstStyle/>
        <a:p>
          <a:r>
            <a:rPr lang="en-PH" sz="1800" dirty="0"/>
            <a:t>Sprint Retrospective</a:t>
          </a:r>
        </a:p>
      </dgm:t>
    </dgm:pt>
    <dgm:pt modelId="{06FFB160-2E53-4140-AB96-79180DCAC4CF}" type="parTrans" cxnId="{B7E8C4B8-3B64-42F1-8285-41536EB44F7D}">
      <dgm:prSet/>
      <dgm:spPr/>
      <dgm:t>
        <a:bodyPr/>
        <a:lstStyle/>
        <a:p>
          <a:endParaRPr lang="en-PH"/>
        </a:p>
      </dgm:t>
    </dgm:pt>
    <dgm:pt modelId="{3977C17C-CB0F-4C3D-85BD-D92E89539A0F}" type="sibTrans" cxnId="{B7E8C4B8-3B64-42F1-8285-41536EB44F7D}">
      <dgm:prSet/>
      <dgm:spPr/>
      <dgm:t>
        <a:bodyPr/>
        <a:lstStyle/>
        <a:p>
          <a:endParaRPr lang="en-PH"/>
        </a:p>
      </dgm:t>
    </dgm:pt>
    <dgm:pt modelId="{9B87A2BD-849C-41A6-8C90-F8D58A560510}">
      <dgm:prSet phldrT="[Text]" custT="1"/>
      <dgm:spPr/>
      <dgm:t>
        <a:bodyPr/>
        <a:lstStyle/>
        <a:p>
          <a:r>
            <a:rPr lang="en-PH" sz="1800" dirty="0"/>
            <a:t>Daily Scrum Meeting</a:t>
          </a:r>
        </a:p>
      </dgm:t>
    </dgm:pt>
    <dgm:pt modelId="{65F10370-179C-4E66-882C-39B0AD5E4C9F}" type="parTrans" cxnId="{C69F53DD-6D0B-4753-B6D9-BFDC91F42577}">
      <dgm:prSet/>
      <dgm:spPr/>
      <dgm:t>
        <a:bodyPr/>
        <a:lstStyle/>
        <a:p>
          <a:endParaRPr lang="en-PH"/>
        </a:p>
      </dgm:t>
    </dgm:pt>
    <dgm:pt modelId="{9CEF5FAB-362E-4EC0-BFBA-C06AAA6C38DF}" type="sibTrans" cxnId="{C69F53DD-6D0B-4753-B6D9-BFDC91F42577}">
      <dgm:prSet/>
      <dgm:spPr/>
      <dgm:t>
        <a:bodyPr/>
        <a:lstStyle/>
        <a:p>
          <a:endParaRPr lang="en-PH"/>
        </a:p>
      </dgm:t>
    </dgm:pt>
    <dgm:pt modelId="{9A4F9E94-0C69-4F2D-84D7-0DD007169CF6}">
      <dgm:prSet phldrT="[Text]" custT="1"/>
      <dgm:spPr/>
      <dgm:t>
        <a:bodyPr/>
        <a:lstStyle/>
        <a:p>
          <a:r>
            <a:rPr lang="en-PH" sz="2000" dirty="0"/>
            <a:t>Product backlog</a:t>
          </a:r>
        </a:p>
      </dgm:t>
    </dgm:pt>
    <dgm:pt modelId="{CA84F2FB-BF2D-4E7C-98A3-BEC699ED95D6}" type="parTrans" cxnId="{6B5E9E1B-DA08-4F2E-BB24-F2D70DE34D26}">
      <dgm:prSet/>
      <dgm:spPr/>
      <dgm:t>
        <a:bodyPr/>
        <a:lstStyle/>
        <a:p>
          <a:endParaRPr lang="en-PH"/>
        </a:p>
      </dgm:t>
    </dgm:pt>
    <dgm:pt modelId="{2B7E4BFB-CADA-4784-A4D6-E06E361641F4}" type="sibTrans" cxnId="{6B5E9E1B-DA08-4F2E-BB24-F2D70DE34D26}">
      <dgm:prSet/>
      <dgm:spPr/>
      <dgm:t>
        <a:bodyPr/>
        <a:lstStyle/>
        <a:p>
          <a:endParaRPr lang="en-PH"/>
        </a:p>
      </dgm:t>
    </dgm:pt>
    <dgm:pt modelId="{6ECE1015-4A36-4B3E-A055-0CF2AE3F1D00}">
      <dgm:prSet phldrT="[Text]" custT="1"/>
      <dgm:spPr/>
      <dgm:t>
        <a:bodyPr/>
        <a:lstStyle/>
        <a:p>
          <a:r>
            <a:rPr lang="en-PH" sz="2000" dirty="0"/>
            <a:t>Sprint backlog</a:t>
          </a:r>
        </a:p>
      </dgm:t>
    </dgm:pt>
    <dgm:pt modelId="{B57F8B52-0B3A-4140-AD91-D3606E50D181}" type="parTrans" cxnId="{CF2C1764-69E1-4556-B65B-715EEC273297}">
      <dgm:prSet/>
      <dgm:spPr/>
      <dgm:t>
        <a:bodyPr/>
        <a:lstStyle/>
        <a:p>
          <a:endParaRPr lang="en-PH"/>
        </a:p>
      </dgm:t>
    </dgm:pt>
    <dgm:pt modelId="{01A2A975-E30A-45E4-B38C-D30503D968E3}" type="sibTrans" cxnId="{CF2C1764-69E1-4556-B65B-715EEC273297}">
      <dgm:prSet/>
      <dgm:spPr/>
      <dgm:t>
        <a:bodyPr/>
        <a:lstStyle/>
        <a:p>
          <a:endParaRPr lang="en-PH"/>
        </a:p>
      </dgm:t>
    </dgm:pt>
    <dgm:pt modelId="{F04FF9AF-09B9-4DE7-98DD-25E425F2B3EC}">
      <dgm:prSet phldrT="[Text]" custT="1"/>
      <dgm:spPr/>
      <dgm:t>
        <a:bodyPr/>
        <a:lstStyle/>
        <a:p>
          <a:r>
            <a:rPr lang="en-PH" sz="2000" dirty="0"/>
            <a:t>Burndown Charts</a:t>
          </a:r>
        </a:p>
      </dgm:t>
    </dgm:pt>
    <dgm:pt modelId="{4ED6827E-9312-4B52-A278-48F1A0D1505F}" type="parTrans" cxnId="{712F1832-1E22-4C2D-8A91-7EA1DF94ED0D}">
      <dgm:prSet/>
      <dgm:spPr/>
      <dgm:t>
        <a:bodyPr/>
        <a:lstStyle/>
        <a:p>
          <a:endParaRPr lang="en-PH"/>
        </a:p>
      </dgm:t>
    </dgm:pt>
    <dgm:pt modelId="{0EC34CD9-5310-4FEE-8F0F-2745F0AC2820}" type="sibTrans" cxnId="{712F1832-1E22-4C2D-8A91-7EA1DF94ED0D}">
      <dgm:prSet/>
      <dgm:spPr/>
      <dgm:t>
        <a:bodyPr/>
        <a:lstStyle/>
        <a:p>
          <a:endParaRPr lang="en-PH"/>
        </a:p>
      </dgm:t>
    </dgm:pt>
    <dgm:pt modelId="{4A3C4209-90B0-4D0F-B03E-CA25BED26682}" type="pres">
      <dgm:prSet presAssocID="{2933744A-B251-4E55-8503-0CC728D34101}" presName="outerComposite" presStyleCnt="0">
        <dgm:presLayoutVars>
          <dgm:chMax val="5"/>
          <dgm:dir/>
          <dgm:resizeHandles val="exact"/>
        </dgm:presLayoutVars>
      </dgm:prSet>
      <dgm:spPr/>
      <dgm:t>
        <a:bodyPr/>
        <a:lstStyle/>
        <a:p>
          <a:endParaRPr lang="fil-PH"/>
        </a:p>
      </dgm:t>
    </dgm:pt>
    <dgm:pt modelId="{A3D5E9E9-B1D4-4114-8E43-3419EB2B0D6C}" type="pres">
      <dgm:prSet presAssocID="{2933744A-B251-4E55-8503-0CC728D34101}" presName="dummyMaxCanvas" presStyleCnt="0">
        <dgm:presLayoutVars/>
      </dgm:prSet>
      <dgm:spPr/>
    </dgm:pt>
    <dgm:pt modelId="{FE1260A2-1087-4FBA-B8B4-FB40E05ADCB0}" type="pres">
      <dgm:prSet presAssocID="{2933744A-B251-4E55-8503-0CC728D34101}" presName="ThreeNodes_1" presStyleLbl="node1" presStyleIdx="0" presStyleCnt="3">
        <dgm:presLayoutVars>
          <dgm:bulletEnabled val="1"/>
        </dgm:presLayoutVars>
      </dgm:prSet>
      <dgm:spPr/>
      <dgm:t>
        <a:bodyPr/>
        <a:lstStyle/>
        <a:p>
          <a:endParaRPr lang="fil-PH"/>
        </a:p>
      </dgm:t>
    </dgm:pt>
    <dgm:pt modelId="{BA7E2AAF-5FEA-4165-91B9-43B054C65E56}" type="pres">
      <dgm:prSet presAssocID="{2933744A-B251-4E55-8503-0CC728D34101}" presName="ThreeNodes_2" presStyleLbl="node1" presStyleIdx="1" presStyleCnt="3">
        <dgm:presLayoutVars>
          <dgm:bulletEnabled val="1"/>
        </dgm:presLayoutVars>
      </dgm:prSet>
      <dgm:spPr/>
      <dgm:t>
        <a:bodyPr/>
        <a:lstStyle/>
        <a:p>
          <a:endParaRPr lang="fil-PH"/>
        </a:p>
      </dgm:t>
    </dgm:pt>
    <dgm:pt modelId="{D11BA2C6-5ECE-4CE3-8E7E-C6B9C58B5DC9}" type="pres">
      <dgm:prSet presAssocID="{2933744A-B251-4E55-8503-0CC728D34101}" presName="ThreeNodes_3" presStyleLbl="node1" presStyleIdx="2" presStyleCnt="3">
        <dgm:presLayoutVars>
          <dgm:bulletEnabled val="1"/>
        </dgm:presLayoutVars>
      </dgm:prSet>
      <dgm:spPr/>
      <dgm:t>
        <a:bodyPr/>
        <a:lstStyle/>
        <a:p>
          <a:endParaRPr lang="fil-PH"/>
        </a:p>
      </dgm:t>
    </dgm:pt>
    <dgm:pt modelId="{F53943FE-81B3-4ECD-B5E7-F9D9B49F874B}" type="pres">
      <dgm:prSet presAssocID="{2933744A-B251-4E55-8503-0CC728D34101}" presName="ThreeConn_1-2" presStyleLbl="fgAccFollowNode1" presStyleIdx="0" presStyleCnt="2">
        <dgm:presLayoutVars>
          <dgm:bulletEnabled val="1"/>
        </dgm:presLayoutVars>
      </dgm:prSet>
      <dgm:spPr/>
      <dgm:t>
        <a:bodyPr/>
        <a:lstStyle/>
        <a:p>
          <a:endParaRPr lang="fil-PH"/>
        </a:p>
      </dgm:t>
    </dgm:pt>
    <dgm:pt modelId="{5D613A76-AB05-4F89-93F4-14003A9DA57B}" type="pres">
      <dgm:prSet presAssocID="{2933744A-B251-4E55-8503-0CC728D34101}" presName="ThreeConn_2-3" presStyleLbl="fgAccFollowNode1" presStyleIdx="1" presStyleCnt="2">
        <dgm:presLayoutVars>
          <dgm:bulletEnabled val="1"/>
        </dgm:presLayoutVars>
      </dgm:prSet>
      <dgm:spPr/>
      <dgm:t>
        <a:bodyPr/>
        <a:lstStyle/>
        <a:p>
          <a:endParaRPr lang="fil-PH"/>
        </a:p>
      </dgm:t>
    </dgm:pt>
    <dgm:pt modelId="{98AE3B4A-437D-4343-9782-FB43D1E64B83}" type="pres">
      <dgm:prSet presAssocID="{2933744A-B251-4E55-8503-0CC728D34101}" presName="ThreeNodes_1_text" presStyleLbl="node1" presStyleIdx="2" presStyleCnt="3">
        <dgm:presLayoutVars>
          <dgm:bulletEnabled val="1"/>
        </dgm:presLayoutVars>
      </dgm:prSet>
      <dgm:spPr/>
      <dgm:t>
        <a:bodyPr/>
        <a:lstStyle/>
        <a:p>
          <a:endParaRPr lang="fil-PH"/>
        </a:p>
      </dgm:t>
    </dgm:pt>
    <dgm:pt modelId="{A996E128-4D0F-45E5-9445-78A967F62606}" type="pres">
      <dgm:prSet presAssocID="{2933744A-B251-4E55-8503-0CC728D34101}" presName="ThreeNodes_2_text" presStyleLbl="node1" presStyleIdx="2" presStyleCnt="3">
        <dgm:presLayoutVars>
          <dgm:bulletEnabled val="1"/>
        </dgm:presLayoutVars>
      </dgm:prSet>
      <dgm:spPr/>
      <dgm:t>
        <a:bodyPr/>
        <a:lstStyle/>
        <a:p>
          <a:endParaRPr lang="fil-PH"/>
        </a:p>
      </dgm:t>
    </dgm:pt>
    <dgm:pt modelId="{AD51C34A-EDA8-42C9-BDEF-2B02FCF8D597}" type="pres">
      <dgm:prSet presAssocID="{2933744A-B251-4E55-8503-0CC728D34101}" presName="ThreeNodes_3_text" presStyleLbl="node1" presStyleIdx="2" presStyleCnt="3">
        <dgm:presLayoutVars>
          <dgm:bulletEnabled val="1"/>
        </dgm:presLayoutVars>
      </dgm:prSet>
      <dgm:spPr/>
      <dgm:t>
        <a:bodyPr/>
        <a:lstStyle/>
        <a:p>
          <a:endParaRPr lang="fil-PH"/>
        </a:p>
      </dgm:t>
    </dgm:pt>
  </dgm:ptLst>
  <dgm:cxnLst>
    <dgm:cxn modelId="{9AAC8ED0-1610-4715-B5F9-5A9DD0E4CFFC}" type="presOf" srcId="{44B0B3FF-D464-443A-A58E-AD83AC067761}" destId="{BA7E2AAF-5FEA-4165-91B9-43B054C65E56}" srcOrd="0" destOrd="2" presId="urn:microsoft.com/office/officeart/2005/8/layout/vProcess5"/>
    <dgm:cxn modelId="{E52547F2-F2BD-4AC8-B516-082164C4E6E8}" srcId="{2933744A-B251-4E55-8503-0CC728D34101}" destId="{A627018D-89EA-4321-B9A2-9492D6FBA0F5}" srcOrd="1" destOrd="0" parTransId="{1A785170-42DE-4735-B9CB-B32296BEA9FC}" sibTransId="{2BA6D254-820B-4A74-8434-22E311A660B7}"/>
    <dgm:cxn modelId="{08ABE958-5F66-4D1F-9D51-A0279707FA25}" type="presOf" srcId="{722C3C07-AEFC-405D-BFB9-BF3FA6126C74}" destId="{F53943FE-81B3-4ECD-B5E7-F9D9B49F874B}" srcOrd="0" destOrd="0" presId="urn:microsoft.com/office/officeart/2005/8/layout/vProcess5"/>
    <dgm:cxn modelId="{44FB2337-64D0-4FF7-BAE0-C957E173075D}" type="presOf" srcId="{F04FF9AF-09B9-4DE7-98DD-25E425F2B3EC}" destId="{D11BA2C6-5ECE-4CE3-8E7E-C6B9C58B5DC9}" srcOrd="0" destOrd="3" presId="urn:microsoft.com/office/officeart/2005/8/layout/vProcess5"/>
    <dgm:cxn modelId="{0084DF6C-4163-48F9-8902-0B2C11E9C991}" type="presOf" srcId="{F04FF9AF-09B9-4DE7-98DD-25E425F2B3EC}" destId="{AD51C34A-EDA8-42C9-BDEF-2B02FCF8D597}" srcOrd="1" destOrd="3" presId="urn:microsoft.com/office/officeart/2005/8/layout/vProcess5"/>
    <dgm:cxn modelId="{D91C4BEB-EFB6-4EAC-8D87-DB69D96A204B}" type="presOf" srcId="{74481A2B-7038-4909-99E5-69CB2010AC99}" destId="{D11BA2C6-5ECE-4CE3-8E7E-C6B9C58B5DC9}" srcOrd="0" destOrd="0" presId="urn:microsoft.com/office/officeart/2005/8/layout/vProcess5"/>
    <dgm:cxn modelId="{DE97ADC2-3286-43E8-996D-AA5EBF548F0C}" srcId="{A627018D-89EA-4321-B9A2-9492D6FBA0F5}" destId="{02E036B2-DF1C-46DF-AC74-9C707984B09C}" srcOrd="0" destOrd="0" parTransId="{914A0015-530B-4AE7-9F1B-F025581D7B5B}" sibTransId="{F9005809-6D71-4ACC-9BD5-CCE33EC50AA1}"/>
    <dgm:cxn modelId="{02794EA3-DA20-42A2-AC46-BBE685BF99AB}" type="presOf" srcId="{B7E0EBD3-2B98-478F-B60A-F587B45CE22F}" destId="{FE1260A2-1087-4FBA-B8B4-FB40E05ADCB0}" srcOrd="0" destOrd="0" presId="urn:microsoft.com/office/officeart/2005/8/layout/vProcess5"/>
    <dgm:cxn modelId="{CF2C1764-69E1-4556-B65B-715EEC273297}" srcId="{74481A2B-7038-4909-99E5-69CB2010AC99}" destId="{6ECE1015-4A36-4B3E-A055-0CF2AE3F1D00}" srcOrd="1" destOrd="0" parTransId="{B57F8B52-0B3A-4140-AD91-D3606E50D181}" sibTransId="{01A2A975-E30A-45E4-B38C-D30503D968E3}"/>
    <dgm:cxn modelId="{4F68D98B-DE36-4BFB-8C2D-4161E906D055}" type="presOf" srcId="{02E036B2-DF1C-46DF-AC74-9C707984B09C}" destId="{A996E128-4D0F-45E5-9445-78A967F62606}" srcOrd="1" destOrd="1" presId="urn:microsoft.com/office/officeart/2005/8/layout/vProcess5"/>
    <dgm:cxn modelId="{F29D22AA-FEA4-4B64-858A-F9B017BFFB0F}" type="presOf" srcId="{9B87A2BD-849C-41A6-8C90-F8D58A560510}" destId="{A996E128-4D0F-45E5-9445-78A967F62606}" srcOrd="1" destOrd="4" presId="urn:microsoft.com/office/officeart/2005/8/layout/vProcess5"/>
    <dgm:cxn modelId="{90786F1B-C129-4315-B26F-956A16CBC41F}" type="presOf" srcId="{78144F49-B1A9-4326-990C-D24EB6F7C39A}" destId="{FE1260A2-1087-4FBA-B8B4-FB40E05ADCB0}" srcOrd="0" destOrd="3" presId="urn:microsoft.com/office/officeart/2005/8/layout/vProcess5"/>
    <dgm:cxn modelId="{BFB9E271-4C4F-43FB-94B1-664981A2BB67}" type="presOf" srcId="{6ECE1015-4A36-4B3E-A055-0CF2AE3F1D00}" destId="{AD51C34A-EDA8-42C9-BDEF-2B02FCF8D597}" srcOrd="1" destOrd="2" presId="urn:microsoft.com/office/officeart/2005/8/layout/vProcess5"/>
    <dgm:cxn modelId="{70832BE6-1503-4965-B549-F177B370C687}" type="presOf" srcId="{A627018D-89EA-4321-B9A2-9492D6FBA0F5}" destId="{A996E128-4D0F-45E5-9445-78A967F62606}" srcOrd="1" destOrd="0" presId="urn:microsoft.com/office/officeart/2005/8/layout/vProcess5"/>
    <dgm:cxn modelId="{2A6B3CE0-23BF-4EFB-A7D2-6588127D73F3}" type="presOf" srcId="{74481A2B-7038-4909-99E5-69CB2010AC99}" destId="{AD51C34A-EDA8-42C9-BDEF-2B02FCF8D597}" srcOrd="1" destOrd="0" presId="urn:microsoft.com/office/officeart/2005/8/layout/vProcess5"/>
    <dgm:cxn modelId="{27547EBA-315A-4C3C-B504-CD7402EE62D8}" type="presOf" srcId="{9A4F9E94-0C69-4F2D-84D7-0DD007169CF6}" destId="{AD51C34A-EDA8-42C9-BDEF-2B02FCF8D597}" srcOrd="1" destOrd="1" presId="urn:microsoft.com/office/officeart/2005/8/layout/vProcess5"/>
    <dgm:cxn modelId="{1952AA24-E8F3-4884-AD33-3C88AC65850A}" type="presOf" srcId="{1BBF231D-7843-4383-BB2C-DA0F3236972C}" destId="{FE1260A2-1087-4FBA-B8B4-FB40E05ADCB0}" srcOrd="0" destOrd="2" presId="urn:microsoft.com/office/officeart/2005/8/layout/vProcess5"/>
    <dgm:cxn modelId="{996FD224-DD95-445E-BFB5-02423A715033}" type="presOf" srcId="{02E036B2-DF1C-46DF-AC74-9C707984B09C}" destId="{BA7E2AAF-5FEA-4165-91B9-43B054C65E56}" srcOrd="0" destOrd="1" presId="urn:microsoft.com/office/officeart/2005/8/layout/vProcess5"/>
    <dgm:cxn modelId="{D7B345F2-01BB-49B1-9C2B-27F2382C49A0}" type="presOf" srcId="{78792E6D-35B6-4A9B-AF1C-27A56EA90A8A}" destId="{FE1260A2-1087-4FBA-B8B4-FB40E05ADCB0}" srcOrd="0" destOrd="1" presId="urn:microsoft.com/office/officeart/2005/8/layout/vProcess5"/>
    <dgm:cxn modelId="{85CE9B9B-8E98-4C7B-B964-5DE21ACA8D01}" type="presOf" srcId="{521AFDB0-CCC6-4A1E-A2C4-2441824F511D}" destId="{A996E128-4D0F-45E5-9445-78A967F62606}" srcOrd="1" destOrd="3" presId="urn:microsoft.com/office/officeart/2005/8/layout/vProcess5"/>
    <dgm:cxn modelId="{E63C6CB8-29D4-4DA6-9D14-86EE4D0CC71E}" type="presOf" srcId="{78792E6D-35B6-4A9B-AF1C-27A56EA90A8A}" destId="{98AE3B4A-437D-4343-9782-FB43D1E64B83}" srcOrd="1" destOrd="1" presId="urn:microsoft.com/office/officeart/2005/8/layout/vProcess5"/>
    <dgm:cxn modelId="{6B5E9E1B-DA08-4F2E-BB24-F2D70DE34D26}" srcId="{74481A2B-7038-4909-99E5-69CB2010AC99}" destId="{9A4F9E94-0C69-4F2D-84D7-0DD007169CF6}" srcOrd="0" destOrd="0" parTransId="{CA84F2FB-BF2D-4E7C-98A3-BEC699ED95D6}" sibTransId="{2B7E4BFB-CADA-4784-A4D6-E06E361641F4}"/>
    <dgm:cxn modelId="{84ECCE40-B166-47E1-B264-2509B4F5BBC3}" type="presOf" srcId="{1BBF231D-7843-4383-BB2C-DA0F3236972C}" destId="{98AE3B4A-437D-4343-9782-FB43D1E64B83}" srcOrd="1" destOrd="2" presId="urn:microsoft.com/office/officeart/2005/8/layout/vProcess5"/>
    <dgm:cxn modelId="{712F1832-1E22-4C2D-8A91-7EA1DF94ED0D}" srcId="{74481A2B-7038-4909-99E5-69CB2010AC99}" destId="{F04FF9AF-09B9-4DE7-98DD-25E425F2B3EC}" srcOrd="2" destOrd="0" parTransId="{4ED6827E-9312-4B52-A278-48F1A0D1505F}" sibTransId="{0EC34CD9-5310-4FEE-8F0F-2745F0AC2820}"/>
    <dgm:cxn modelId="{360C5B3A-0393-4823-A283-B5D1A651A251}" type="presOf" srcId="{521AFDB0-CCC6-4A1E-A2C4-2441824F511D}" destId="{BA7E2AAF-5FEA-4165-91B9-43B054C65E56}" srcOrd="0" destOrd="3" presId="urn:microsoft.com/office/officeart/2005/8/layout/vProcess5"/>
    <dgm:cxn modelId="{0B1C6F0C-56A2-403B-811C-D6CDA3DC1E9E}" srcId="{B7E0EBD3-2B98-478F-B60A-F587B45CE22F}" destId="{78144F49-B1A9-4326-990C-D24EB6F7C39A}" srcOrd="2" destOrd="0" parTransId="{0CD76980-71D3-4133-BC74-A2539359FAC4}" sibTransId="{D595379D-CBA4-4DA0-B7E8-C9262A5FFDD8}"/>
    <dgm:cxn modelId="{B7E8C4B8-3B64-42F1-8285-41536EB44F7D}" srcId="{A627018D-89EA-4321-B9A2-9492D6FBA0F5}" destId="{521AFDB0-CCC6-4A1E-A2C4-2441824F511D}" srcOrd="2" destOrd="0" parTransId="{06FFB160-2E53-4140-AB96-79180DCAC4CF}" sibTransId="{3977C17C-CB0F-4C3D-85BD-D92E89539A0F}"/>
    <dgm:cxn modelId="{D25ED4BF-4072-4394-9DFA-A57FEEDC59B7}" srcId="{B7E0EBD3-2B98-478F-B60A-F587B45CE22F}" destId="{78792E6D-35B6-4A9B-AF1C-27A56EA90A8A}" srcOrd="0" destOrd="0" parTransId="{1746A5F1-9FB2-44AD-B5F0-D2569F08991D}" sibTransId="{41958157-E062-4FF7-8054-334EA83DAA9D}"/>
    <dgm:cxn modelId="{0BF3A0AF-F169-45A1-9591-15AB329F07E6}" srcId="{2933744A-B251-4E55-8503-0CC728D34101}" destId="{74481A2B-7038-4909-99E5-69CB2010AC99}" srcOrd="2" destOrd="0" parTransId="{C0289E3A-7DE7-4AF5-B288-6BBFB72B351F}" sibTransId="{2F3FF111-F82D-4713-8C51-D8BAD36C239D}"/>
    <dgm:cxn modelId="{7EB4894F-7B00-4590-9C32-8715B58F031F}" type="presOf" srcId="{9B87A2BD-849C-41A6-8C90-F8D58A560510}" destId="{BA7E2AAF-5FEA-4165-91B9-43B054C65E56}" srcOrd="0" destOrd="4" presId="urn:microsoft.com/office/officeart/2005/8/layout/vProcess5"/>
    <dgm:cxn modelId="{39DE72BC-4F17-43C2-B5F8-BAA47D0AEBFD}" type="presOf" srcId="{44B0B3FF-D464-443A-A58E-AD83AC067761}" destId="{A996E128-4D0F-45E5-9445-78A967F62606}" srcOrd="1" destOrd="2" presId="urn:microsoft.com/office/officeart/2005/8/layout/vProcess5"/>
    <dgm:cxn modelId="{D59DA6B0-189D-4680-A7FE-898577CA8A84}" srcId="{B7E0EBD3-2B98-478F-B60A-F587B45CE22F}" destId="{1BBF231D-7843-4383-BB2C-DA0F3236972C}" srcOrd="1" destOrd="0" parTransId="{AD3A8BC6-1451-4F41-85F9-A33F80DFC96F}" sibTransId="{52CA246A-CA3E-4088-BCAF-6A7E67C6FAA0}"/>
    <dgm:cxn modelId="{819EA034-52D8-45B7-9291-B2DD095E20B8}" type="presOf" srcId="{B7E0EBD3-2B98-478F-B60A-F587B45CE22F}" destId="{98AE3B4A-437D-4343-9782-FB43D1E64B83}" srcOrd="1" destOrd="0" presId="urn:microsoft.com/office/officeart/2005/8/layout/vProcess5"/>
    <dgm:cxn modelId="{65E35A0A-B998-4624-98EF-FF4B4B1EF7D6}" type="presOf" srcId="{2933744A-B251-4E55-8503-0CC728D34101}" destId="{4A3C4209-90B0-4D0F-B03E-CA25BED26682}" srcOrd="0" destOrd="0" presId="urn:microsoft.com/office/officeart/2005/8/layout/vProcess5"/>
    <dgm:cxn modelId="{E6B302DD-A706-4E43-840A-91A60296D086}" type="presOf" srcId="{6ECE1015-4A36-4B3E-A055-0CF2AE3F1D00}" destId="{D11BA2C6-5ECE-4CE3-8E7E-C6B9C58B5DC9}" srcOrd="0" destOrd="2" presId="urn:microsoft.com/office/officeart/2005/8/layout/vProcess5"/>
    <dgm:cxn modelId="{7E34FF11-79CA-4D97-BCC3-D45D4C3CFD23}" type="presOf" srcId="{2BA6D254-820B-4A74-8434-22E311A660B7}" destId="{5D613A76-AB05-4F89-93F4-14003A9DA57B}" srcOrd="0" destOrd="0" presId="urn:microsoft.com/office/officeart/2005/8/layout/vProcess5"/>
    <dgm:cxn modelId="{FBA9A07B-3FF8-4A68-826C-96A5A8E0CE90}" type="presOf" srcId="{A627018D-89EA-4321-B9A2-9492D6FBA0F5}" destId="{BA7E2AAF-5FEA-4165-91B9-43B054C65E56}" srcOrd="0" destOrd="0" presId="urn:microsoft.com/office/officeart/2005/8/layout/vProcess5"/>
    <dgm:cxn modelId="{C69F53DD-6D0B-4753-B6D9-BFDC91F42577}" srcId="{A627018D-89EA-4321-B9A2-9492D6FBA0F5}" destId="{9B87A2BD-849C-41A6-8C90-F8D58A560510}" srcOrd="3" destOrd="0" parTransId="{65F10370-179C-4E66-882C-39B0AD5E4C9F}" sibTransId="{9CEF5FAB-362E-4EC0-BFBA-C06AAA6C38DF}"/>
    <dgm:cxn modelId="{1ED01CBC-D34F-47A9-9447-B77438CE0A06}" srcId="{A627018D-89EA-4321-B9A2-9492D6FBA0F5}" destId="{44B0B3FF-D464-443A-A58E-AD83AC067761}" srcOrd="1" destOrd="0" parTransId="{9E045C89-AB82-490F-B0DB-3476E21BE2BB}" sibTransId="{D826C901-A76C-41D5-A30B-75AC9BDFCB9C}"/>
    <dgm:cxn modelId="{FB780E17-76BD-456D-9903-1F37EEADEF12}" srcId="{2933744A-B251-4E55-8503-0CC728D34101}" destId="{B7E0EBD3-2B98-478F-B60A-F587B45CE22F}" srcOrd="0" destOrd="0" parTransId="{5A17B4F6-171E-4AE5-8274-070F278A32A1}" sibTransId="{722C3C07-AEFC-405D-BFB9-BF3FA6126C74}"/>
    <dgm:cxn modelId="{E5AA4969-0EB6-4C64-AC47-9797C4603AEE}" type="presOf" srcId="{78144F49-B1A9-4326-990C-D24EB6F7C39A}" destId="{98AE3B4A-437D-4343-9782-FB43D1E64B83}" srcOrd="1" destOrd="3" presId="urn:microsoft.com/office/officeart/2005/8/layout/vProcess5"/>
    <dgm:cxn modelId="{570EA20D-CB50-43EF-8A6D-E06B28E9AAC4}" type="presOf" srcId="{9A4F9E94-0C69-4F2D-84D7-0DD007169CF6}" destId="{D11BA2C6-5ECE-4CE3-8E7E-C6B9C58B5DC9}" srcOrd="0" destOrd="1" presId="urn:microsoft.com/office/officeart/2005/8/layout/vProcess5"/>
    <dgm:cxn modelId="{AE58943E-AA19-45D1-A4B7-2C968E9D24BB}" type="presParOf" srcId="{4A3C4209-90B0-4D0F-B03E-CA25BED26682}" destId="{A3D5E9E9-B1D4-4114-8E43-3419EB2B0D6C}" srcOrd="0" destOrd="0" presId="urn:microsoft.com/office/officeart/2005/8/layout/vProcess5"/>
    <dgm:cxn modelId="{ED1E8FF5-01C4-4352-8D6A-FD8F0F514088}" type="presParOf" srcId="{4A3C4209-90B0-4D0F-B03E-CA25BED26682}" destId="{FE1260A2-1087-4FBA-B8B4-FB40E05ADCB0}" srcOrd="1" destOrd="0" presId="urn:microsoft.com/office/officeart/2005/8/layout/vProcess5"/>
    <dgm:cxn modelId="{7266FCA1-E5E8-4190-8D5F-D80C3B9DAD3C}" type="presParOf" srcId="{4A3C4209-90B0-4D0F-B03E-CA25BED26682}" destId="{BA7E2AAF-5FEA-4165-91B9-43B054C65E56}" srcOrd="2" destOrd="0" presId="urn:microsoft.com/office/officeart/2005/8/layout/vProcess5"/>
    <dgm:cxn modelId="{294DE9D6-E901-4F15-9C7B-672937E10840}" type="presParOf" srcId="{4A3C4209-90B0-4D0F-B03E-CA25BED26682}" destId="{D11BA2C6-5ECE-4CE3-8E7E-C6B9C58B5DC9}" srcOrd="3" destOrd="0" presId="urn:microsoft.com/office/officeart/2005/8/layout/vProcess5"/>
    <dgm:cxn modelId="{145B257D-26C8-4828-A53A-20AA589BC4D6}" type="presParOf" srcId="{4A3C4209-90B0-4D0F-B03E-CA25BED26682}" destId="{F53943FE-81B3-4ECD-B5E7-F9D9B49F874B}" srcOrd="4" destOrd="0" presId="urn:microsoft.com/office/officeart/2005/8/layout/vProcess5"/>
    <dgm:cxn modelId="{B38ED1AD-DE9E-4E20-BC43-0078E6E7E80D}" type="presParOf" srcId="{4A3C4209-90B0-4D0F-B03E-CA25BED26682}" destId="{5D613A76-AB05-4F89-93F4-14003A9DA57B}" srcOrd="5" destOrd="0" presId="urn:microsoft.com/office/officeart/2005/8/layout/vProcess5"/>
    <dgm:cxn modelId="{CA4AC4DF-9619-4281-BBC3-0839B81AE75F}" type="presParOf" srcId="{4A3C4209-90B0-4D0F-B03E-CA25BED26682}" destId="{98AE3B4A-437D-4343-9782-FB43D1E64B83}" srcOrd="6" destOrd="0" presId="urn:microsoft.com/office/officeart/2005/8/layout/vProcess5"/>
    <dgm:cxn modelId="{88F44C04-96B8-4399-9064-5C2DBCED3A30}" type="presParOf" srcId="{4A3C4209-90B0-4D0F-B03E-CA25BED26682}" destId="{A996E128-4D0F-45E5-9445-78A967F62606}" srcOrd="7" destOrd="0" presId="urn:microsoft.com/office/officeart/2005/8/layout/vProcess5"/>
    <dgm:cxn modelId="{6F1CC17C-0A3C-4470-9A2D-92453EBE3014}" type="presParOf" srcId="{4A3C4209-90B0-4D0F-B03E-CA25BED26682}" destId="{AD51C34A-EDA8-42C9-BDEF-2B02FCF8D5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a:t>Who</a:t>
          </a:r>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a:t>  </a:t>
          </a:r>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5FDDC755-5813-4D1E-A042-9B76711ED67A}">
      <dgm:prSet phldrT="[Text]"/>
      <dgm:spPr/>
      <dgm:t>
        <a:bodyPr/>
        <a:lstStyle/>
        <a:p>
          <a:r>
            <a:rPr lang="en-PH" dirty="0"/>
            <a:t>  </a:t>
          </a:r>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a:t>Discuss Top Priority Product</a:t>
          </a:r>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a:t>Why</a:t>
          </a:r>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a:t> </a:t>
          </a:r>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a:t>Know what will be worked on</a:t>
          </a:r>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a:t>Scrum Masters</a:t>
          </a:r>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a:t>Product Owner</a:t>
          </a:r>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a:t>Scrum Masters selects which to do</a:t>
          </a:r>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a:t>Understand it enough to do it</a:t>
          </a:r>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a:t>Agenda</a:t>
          </a:r>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6F188F85-6FA9-4190-9A6B-06AECB466597}" type="pres">
      <dgm:prSet presAssocID="{2EB3A6BD-2DEF-4756-AFD9-F719D7677B26}" presName="Name0" presStyleCnt="0">
        <dgm:presLayoutVars>
          <dgm:chMax/>
          <dgm:chPref val="3"/>
          <dgm:dir/>
          <dgm:animOne val="branch"/>
          <dgm:animLvl val="lvl"/>
        </dgm:presLayoutVars>
      </dgm:prSet>
      <dgm:spPr/>
      <dgm:t>
        <a:bodyPr/>
        <a:lstStyle/>
        <a:p>
          <a:endParaRPr lang="fil-PH"/>
        </a:p>
      </dgm:t>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t>
        <a:bodyPr/>
        <a:lstStyle/>
        <a:p>
          <a:endParaRPr lang="fil-PH"/>
        </a:p>
      </dgm:t>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t>
        <a:bodyPr/>
        <a:lstStyle/>
        <a:p>
          <a:endParaRPr lang="fil-PH"/>
        </a:p>
      </dgm:t>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t>
        <a:bodyPr/>
        <a:lstStyle/>
        <a:p>
          <a:endParaRPr lang="fil-PH"/>
        </a:p>
      </dgm:t>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t>
        <a:bodyPr/>
        <a:lstStyle/>
        <a:p>
          <a:endParaRPr lang="fil-PH"/>
        </a:p>
      </dgm:t>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t>
        <a:bodyPr/>
        <a:lstStyle/>
        <a:p>
          <a:endParaRPr lang="fil-PH"/>
        </a:p>
      </dgm:t>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t>
        <a:bodyPr/>
        <a:lstStyle/>
        <a:p>
          <a:endParaRPr lang="fil-PH"/>
        </a:p>
      </dgm:t>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t>
        <a:bodyPr/>
        <a:lstStyle/>
        <a:p>
          <a:endParaRPr lang="fil-PH"/>
        </a:p>
      </dgm:t>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t>
        <a:bodyPr/>
        <a:lstStyle/>
        <a:p>
          <a:endParaRPr lang="fil-PH"/>
        </a:p>
      </dgm:t>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t>
        <a:bodyPr/>
        <a:lstStyle/>
        <a:p>
          <a:endParaRPr lang="fil-PH"/>
        </a:p>
      </dgm:t>
    </dgm:pt>
  </dgm:ptLst>
  <dgm:cxnLst>
    <dgm:cxn modelId="{8DAABA77-AE17-44FB-9018-7E098BAA784C}" srcId="{C0F8B97A-59C3-4669-B94A-897C57896886}" destId="{D86DA92B-274F-4FA0-9815-AAB812992591}" srcOrd="2" destOrd="0" parTransId="{046F0C00-3D9E-4672-8F2C-C265BA1D7BBB}" sibTransId="{27D32E62-7137-4470-B0B9-1C54E14F64F8}"/>
    <dgm:cxn modelId="{AE4E57CE-2454-4F3D-9FF2-FD5309979DEA}" srcId="{5698AE29-4684-4D51-AD89-3635031C282D}" destId="{5FDDC755-5813-4D1E-A042-9B76711ED67A}" srcOrd="0" destOrd="0" parTransId="{D87589EC-D6E6-486F-BB42-FC63EA8B1D37}" sibTransId="{B7389B71-791B-4B05-B0B3-56CE8A82E692}"/>
    <dgm:cxn modelId="{8DF48FDB-4B40-4FCC-80C0-372DF465DC70}" srcId="{C0F8B97A-59C3-4669-B94A-897C57896886}" destId="{4EA5DCB3-8DA1-41D7-BDCF-8BA69BF1BE25}" srcOrd="1" destOrd="0" parTransId="{CD0C64BA-C1A6-4EE5-9728-F0601D8A65E5}" sibTransId="{3835D3FC-43E1-40F3-B946-0D721E583B21}"/>
    <dgm:cxn modelId="{5D0F4BA4-C9ED-4555-AB36-3B85B9A69AF1}" srcId="{5698AE29-4684-4D51-AD89-3635031C282D}" destId="{96CCE1E1-51AC-4FA6-AFE2-889EFBBF8EF7}" srcOrd="1" destOrd="0" parTransId="{A455977A-08A4-416B-9698-5EEC085BD806}" sibTransId="{A89B02A3-5442-4855-B322-80B2F6D3CDC9}"/>
    <dgm:cxn modelId="{7DC88B4E-825E-431E-A07B-6EBA3C4066AD}" type="presOf" srcId="{5698AE29-4684-4D51-AD89-3635031C282D}" destId="{899E9B83-473A-4C05-9A55-C169391BFB62}" srcOrd="0" destOrd="0" presId="urn:microsoft.com/office/officeart/2011/layout/TabList"/>
    <dgm:cxn modelId="{31401AFB-F949-4EB7-879F-5E3EBD5E97AD}" type="presOf" srcId="{4EA5DCB3-8DA1-41D7-BDCF-8BA69BF1BE25}" destId="{50C7C42B-350B-4C8E-9E98-EFC0DE31450D}" srcOrd="0" destOrd="0" presId="urn:microsoft.com/office/officeart/2011/layout/TabList"/>
    <dgm:cxn modelId="{B187057A-6F69-427D-953F-B5E0E3947EF4}" type="presOf" srcId="{42A57A75-F1E2-40C9-8982-0CA019C5861D}" destId="{5C6507CB-90A1-45EE-B749-BCCDED9693D5}" srcOrd="0" destOrd="1" presId="urn:microsoft.com/office/officeart/2011/layout/TabList"/>
    <dgm:cxn modelId="{2F1B2118-F01A-461E-8E30-077A3C8BF080}" type="presOf" srcId="{2EB3A6BD-2DEF-4756-AFD9-F719D7677B26}" destId="{6F188F85-6FA9-4190-9A6B-06AECB466597}" srcOrd="0" destOrd="0" presId="urn:microsoft.com/office/officeart/2011/layout/TabList"/>
    <dgm:cxn modelId="{80CDC67F-7C1C-4FA3-A12E-D051116B6BA4}" srcId="{2EB3A6BD-2DEF-4756-AFD9-F719D7677B26}" destId="{9FA675F4-4D48-4F9F-9258-9792807C341E}" srcOrd="0" destOrd="0" parTransId="{C62BBD04-5E1D-4C03-A194-C255851C869D}" sibTransId="{09619544-96C5-434A-A6BD-21684DE37543}"/>
    <dgm:cxn modelId="{A23448F5-49D6-4B88-A997-69F13AE52DB2}" srcId="{9FA675F4-4D48-4F9F-9258-9792807C341E}" destId="{6D7492F1-6A1A-47CB-A539-A94C348234DC}" srcOrd="0" destOrd="0" parTransId="{9CAACCA4-BD8F-43B8-9C53-BAD049C9E9B8}" sibTransId="{F603D02E-982A-4074-B5A6-7CE39EFE2D54}"/>
    <dgm:cxn modelId="{0726EDE9-089E-4A26-8718-752D390B66FD}" srcId="{9FA675F4-4D48-4F9F-9258-9792807C341E}" destId="{C32344B2-28AD-4CF7-ABA0-2BA5C80DC5AC}" srcOrd="2" destOrd="0" parTransId="{5673336C-D99B-4D27-A274-FB4F59526E6C}" sibTransId="{9C161516-5E2E-49D4-8050-F9504632A6F6}"/>
    <dgm:cxn modelId="{DECB2AEC-B5C9-40EE-9082-BA96655BD32F}" type="presOf" srcId="{C0F8B97A-59C3-4669-B94A-897C57896886}" destId="{6FEB1C7A-ECB8-4A6E-A971-3DB5D34DB0A7}"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4EBDC15C-DD14-425F-98B5-86F90FC1205E}" srcId="{2EB3A6BD-2DEF-4756-AFD9-F719D7677B26}" destId="{5698AE29-4684-4D51-AD89-3635031C282D}" srcOrd="1" destOrd="0" parTransId="{8886A2A8-181B-411F-AE90-46FF487A9BD7}" sibTransId="{73E3F9D8-EF21-48C1-B487-5DE6AC78C173}"/>
    <dgm:cxn modelId="{E5C2AF70-4CCD-415E-ADDB-6118C7C4C866}" type="presOf" srcId="{6D7492F1-6A1A-47CB-A539-A94C348234DC}" destId="{095CE0E6-EB18-4512-A00D-6604995C2FD4}" srcOrd="0" destOrd="0"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A967184D-54A6-457C-95CD-1119CC31B0EC}" type="presOf" srcId="{AC9E9D0E-3306-4919-B23A-DA3140D51153}" destId="{1A2DB35D-42EB-4CA1-AF2F-19ACBCDDD144}" srcOrd="0" destOrd="0" presId="urn:microsoft.com/office/officeart/2011/layout/TabList"/>
    <dgm:cxn modelId="{CF4E0FA8-79BB-4C0C-85B9-570B186D2843}" type="presOf" srcId="{C32344B2-28AD-4CF7-ABA0-2BA5C80DC5AC}" destId="{C1313479-4F90-4BC4-A99A-A201F58A7920}" srcOrd="0" destOrd="1"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D49528CD-8498-4602-8CE2-273CCE21DDC5}" type="presOf" srcId="{96CCE1E1-51AC-4FA6-AFE2-889EFBBF8EF7}" destId="{5C6507CB-90A1-45EE-B749-BCCDED9693D5}" srcOrd="0" destOrd="0" presId="urn:microsoft.com/office/officeart/2011/layout/TabList"/>
    <dgm:cxn modelId="{B2AB569C-DC75-4010-BA90-3234003263E4}" type="presOf" srcId="{D86DA92B-274F-4FA0-9815-AAB812992591}" destId="{50C7C42B-350B-4C8E-9E98-EFC0DE31450D}" srcOrd="0" destOrd="1" presId="urn:microsoft.com/office/officeart/2011/layout/TabList"/>
    <dgm:cxn modelId="{68939BEB-F4CA-4BB8-A5AA-9B665A68E549}" srcId="{9FA675F4-4D48-4F9F-9258-9792807C341E}" destId="{E1063C3F-FD59-42D8-929C-4BA08BEB55A8}" srcOrd="1" destOrd="0" parTransId="{FBBF91F9-5C3C-439A-A78E-DEE379677580}" sibTransId="{153318CF-4FD6-490D-9073-3F2A090EDF9D}"/>
    <dgm:cxn modelId="{58D1452D-BAFE-46D2-80EC-2BB7765B5899}" srcId="{C0F8B97A-59C3-4669-B94A-897C57896886}" destId="{AC9E9D0E-3306-4919-B23A-DA3140D51153}" srcOrd="0" destOrd="0" parTransId="{BD9F2012-E71F-4809-9B29-513143DAD3D6}" sibTransId="{3851513E-873E-4110-95D0-5DB7D0453735}"/>
    <dgm:cxn modelId="{33B63BED-6B56-4932-B101-2E99A2CFB1B5}" type="presOf" srcId="{9FA675F4-4D48-4F9F-9258-9792807C341E}" destId="{08416E18-02BE-402A-A1EB-33371A15470E}" srcOrd="0" destOrd="0" presId="urn:microsoft.com/office/officeart/2011/layout/TabList"/>
    <dgm:cxn modelId="{63A59449-6FD7-4490-BAE2-17E24E73C9C9}" type="presOf" srcId="{E1063C3F-FD59-42D8-929C-4BA08BEB55A8}" destId="{C1313479-4F90-4BC4-A99A-A201F58A7920}" srcOrd="0" destOrd="0"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B3A6BD-2DEF-4756-AFD9-F719D7677B26}"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PH"/>
        </a:p>
      </dgm:t>
    </dgm:pt>
    <dgm:pt modelId="{9FA675F4-4D48-4F9F-9258-9792807C341E}">
      <dgm:prSet phldrT="[Text]"/>
      <dgm:spPr/>
      <dgm:t>
        <a:bodyPr/>
        <a:lstStyle/>
        <a:p>
          <a:r>
            <a:rPr lang="en-PH" dirty="0"/>
            <a:t>Who</a:t>
          </a:r>
        </a:p>
      </dgm:t>
    </dgm:pt>
    <dgm:pt modelId="{C62BBD04-5E1D-4C03-A194-C255851C869D}" type="parTrans" cxnId="{80CDC67F-7C1C-4FA3-A12E-D051116B6BA4}">
      <dgm:prSet/>
      <dgm:spPr/>
      <dgm:t>
        <a:bodyPr/>
        <a:lstStyle/>
        <a:p>
          <a:endParaRPr lang="en-PH"/>
        </a:p>
      </dgm:t>
    </dgm:pt>
    <dgm:pt modelId="{09619544-96C5-434A-A6BD-21684DE37543}" type="sibTrans" cxnId="{80CDC67F-7C1C-4FA3-A12E-D051116B6BA4}">
      <dgm:prSet/>
      <dgm:spPr/>
      <dgm:t>
        <a:bodyPr/>
        <a:lstStyle/>
        <a:p>
          <a:endParaRPr lang="en-PH"/>
        </a:p>
      </dgm:t>
    </dgm:pt>
    <dgm:pt modelId="{6D7492F1-6A1A-47CB-A539-A94C348234DC}">
      <dgm:prSet phldrT="[Text]"/>
      <dgm:spPr/>
      <dgm:t>
        <a:bodyPr/>
        <a:lstStyle/>
        <a:p>
          <a:r>
            <a:rPr lang="en-PH" dirty="0"/>
            <a:t>  </a:t>
          </a:r>
        </a:p>
      </dgm:t>
    </dgm:pt>
    <dgm:pt modelId="{9CAACCA4-BD8F-43B8-9C53-BAD049C9E9B8}" type="parTrans" cxnId="{A23448F5-49D6-4B88-A997-69F13AE52DB2}">
      <dgm:prSet/>
      <dgm:spPr/>
      <dgm:t>
        <a:bodyPr/>
        <a:lstStyle/>
        <a:p>
          <a:endParaRPr lang="en-PH"/>
        </a:p>
      </dgm:t>
    </dgm:pt>
    <dgm:pt modelId="{F603D02E-982A-4074-B5A6-7CE39EFE2D54}" type="sibTrans" cxnId="{A23448F5-49D6-4B88-A997-69F13AE52DB2}">
      <dgm:prSet/>
      <dgm:spPr/>
      <dgm:t>
        <a:bodyPr/>
        <a:lstStyle/>
        <a:p>
          <a:endParaRPr lang="en-PH"/>
        </a:p>
      </dgm:t>
    </dgm:pt>
    <dgm:pt modelId="{5FDDC755-5813-4D1E-A042-9B76711ED67A}">
      <dgm:prSet phldrT="[Text]"/>
      <dgm:spPr/>
      <dgm:t>
        <a:bodyPr/>
        <a:lstStyle/>
        <a:p>
          <a:r>
            <a:rPr lang="en-PH" dirty="0"/>
            <a:t>  </a:t>
          </a:r>
        </a:p>
      </dgm:t>
    </dgm:pt>
    <dgm:pt modelId="{D87589EC-D6E6-486F-BB42-FC63EA8B1D37}" type="parTrans" cxnId="{AE4E57CE-2454-4F3D-9FF2-FD5309979DEA}">
      <dgm:prSet/>
      <dgm:spPr/>
      <dgm:t>
        <a:bodyPr/>
        <a:lstStyle/>
        <a:p>
          <a:endParaRPr lang="en-PH"/>
        </a:p>
      </dgm:t>
    </dgm:pt>
    <dgm:pt modelId="{B7389B71-791B-4B05-B0B3-56CE8A82E692}" type="sibTrans" cxnId="{AE4E57CE-2454-4F3D-9FF2-FD5309979DEA}">
      <dgm:prSet/>
      <dgm:spPr/>
      <dgm:t>
        <a:bodyPr/>
        <a:lstStyle/>
        <a:p>
          <a:endParaRPr lang="en-PH"/>
        </a:p>
      </dgm:t>
    </dgm:pt>
    <dgm:pt modelId="{96CCE1E1-51AC-4FA6-AFE2-889EFBBF8EF7}">
      <dgm:prSet phldrT="[Text]" custT="1"/>
      <dgm:spPr/>
      <dgm:t>
        <a:bodyPr/>
        <a:lstStyle/>
        <a:p>
          <a:r>
            <a:rPr lang="en-PH" sz="1900" dirty="0"/>
            <a:t>Discuss Top Priority Product</a:t>
          </a:r>
        </a:p>
      </dgm:t>
    </dgm:pt>
    <dgm:pt modelId="{A455977A-08A4-416B-9698-5EEC085BD806}" type="parTrans" cxnId="{5D0F4BA4-C9ED-4555-AB36-3B85B9A69AF1}">
      <dgm:prSet/>
      <dgm:spPr/>
      <dgm:t>
        <a:bodyPr/>
        <a:lstStyle/>
        <a:p>
          <a:endParaRPr lang="en-PH"/>
        </a:p>
      </dgm:t>
    </dgm:pt>
    <dgm:pt modelId="{A89B02A3-5442-4855-B322-80B2F6D3CDC9}" type="sibTrans" cxnId="{5D0F4BA4-C9ED-4555-AB36-3B85B9A69AF1}">
      <dgm:prSet/>
      <dgm:spPr/>
      <dgm:t>
        <a:bodyPr/>
        <a:lstStyle/>
        <a:p>
          <a:endParaRPr lang="en-PH"/>
        </a:p>
      </dgm:t>
    </dgm:pt>
    <dgm:pt modelId="{C0F8B97A-59C3-4669-B94A-897C57896886}">
      <dgm:prSet phldrT="[Text]"/>
      <dgm:spPr/>
      <dgm:t>
        <a:bodyPr/>
        <a:lstStyle/>
        <a:p>
          <a:r>
            <a:rPr lang="en-PH" dirty="0"/>
            <a:t>Why</a:t>
          </a:r>
        </a:p>
      </dgm:t>
    </dgm:pt>
    <dgm:pt modelId="{50C436F3-BD37-4687-9BD7-84C8A7DC2206}" type="parTrans" cxnId="{F0888DCC-C471-4B8A-BA32-7F7F6550AF97}">
      <dgm:prSet/>
      <dgm:spPr/>
      <dgm:t>
        <a:bodyPr/>
        <a:lstStyle/>
        <a:p>
          <a:endParaRPr lang="en-PH"/>
        </a:p>
      </dgm:t>
    </dgm:pt>
    <dgm:pt modelId="{EE120C4A-3D55-42A0-84F7-5E38A3D8E4B6}" type="sibTrans" cxnId="{F0888DCC-C471-4B8A-BA32-7F7F6550AF97}">
      <dgm:prSet/>
      <dgm:spPr/>
      <dgm:t>
        <a:bodyPr/>
        <a:lstStyle/>
        <a:p>
          <a:endParaRPr lang="en-PH"/>
        </a:p>
      </dgm:t>
    </dgm:pt>
    <dgm:pt modelId="{AC9E9D0E-3306-4919-B23A-DA3140D51153}">
      <dgm:prSet phldrT="[Text]"/>
      <dgm:spPr/>
      <dgm:t>
        <a:bodyPr/>
        <a:lstStyle/>
        <a:p>
          <a:r>
            <a:rPr lang="en-PH" dirty="0"/>
            <a:t> </a:t>
          </a:r>
        </a:p>
      </dgm:t>
    </dgm:pt>
    <dgm:pt modelId="{BD9F2012-E71F-4809-9B29-513143DAD3D6}" type="parTrans" cxnId="{58D1452D-BAFE-46D2-80EC-2BB7765B5899}">
      <dgm:prSet/>
      <dgm:spPr/>
      <dgm:t>
        <a:bodyPr/>
        <a:lstStyle/>
        <a:p>
          <a:endParaRPr lang="en-PH"/>
        </a:p>
      </dgm:t>
    </dgm:pt>
    <dgm:pt modelId="{3851513E-873E-4110-95D0-5DB7D0453735}" type="sibTrans" cxnId="{58D1452D-BAFE-46D2-80EC-2BB7765B5899}">
      <dgm:prSet/>
      <dgm:spPr/>
      <dgm:t>
        <a:bodyPr/>
        <a:lstStyle/>
        <a:p>
          <a:endParaRPr lang="en-PH"/>
        </a:p>
      </dgm:t>
    </dgm:pt>
    <dgm:pt modelId="{4EA5DCB3-8DA1-41D7-BDCF-8BA69BF1BE25}">
      <dgm:prSet phldrT="[Text]"/>
      <dgm:spPr/>
      <dgm:t>
        <a:bodyPr/>
        <a:lstStyle/>
        <a:p>
          <a:r>
            <a:rPr lang="en-PH" dirty="0"/>
            <a:t>Know what will be worked on</a:t>
          </a:r>
        </a:p>
      </dgm:t>
    </dgm:pt>
    <dgm:pt modelId="{CD0C64BA-C1A6-4EE5-9728-F0601D8A65E5}" type="parTrans" cxnId="{8DF48FDB-4B40-4FCC-80C0-372DF465DC70}">
      <dgm:prSet/>
      <dgm:spPr/>
      <dgm:t>
        <a:bodyPr/>
        <a:lstStyle/>
        <a:p>
          <a:endParaRPr lang="en-PH"/>
        </a:p>
      </dgm:t>
    </dgm:pt>
    <dgm:pt modelId="{3835D3FC-43E1-40F3-B946-0D721E583B21}" type="sibTrans" cxnId="{8DF48FDB-4B40-4FCC-80C0-372DF465DC70}">
      <dgm:prSet/>
      <dgm:spPr/>
      <dgm:t>
        <a:bodyPr/>
        <a:lstStyle/>
        <a:p>
          <a:endParaRPr lang="en-PH"/>
        </a:p>
      </dgm:t>
    </dgm:pt>
    <dgm:pt modelId="{E1063C3F-FD59-42D8-929C-4BA08BEB55A8}">
      <dgm:prSet phldrT="[Text]"/>
      <dgm:spPr/>
      <dgm:t>
        <a:bodyPr/>
        <a:lstStyle/>
        <a:p>
          <a:r>
            <a:rPr lang="en-PH" dirty="0"/>
            <a:t>Scrum Master</a:t>
          </a:r>
        </a:p>
      </dgm:t>
    </dgm:pt>
    <dgm:pt modelId="{FBBF91F9-5C3C-439A-A78E-DEE379677580}" type="parTrans" cxnId="{68939BEB-F4CA-4BB8-A5AA-9B665A68E549}">
      <dgm:prSet/>
      <dgm:spPr/>
      <dgm:t>
        <a:bodyPr/>
        <a:lstStyle/>
        <a:p>
          <a:endParaRPr lang="en-PH"/>
        </a:p>
      </dgm:t>
    </dgm:pt>
    <dgm:pt modelId="{153318CF-4FD6-490D-9073-3F2A090EDF9D}" type="sibTrans" cxnId="{68939BEB-F4CA-4BB8-A5AA-9B665A68E549}">
      <dgm:prSet/>
      <dgm:spPr/>
      <dgm:t>
        <a:bodyPr/>
        <a:lstStyle/>
        <a:p>
          <a:endParaRPr lang="en-PH"/>
        </a:p>
      </dgm:t>
    </dgm:pt>
    <dgm:pt modelId="{C32344B2-28AD-4CF7-ABA0-2BA5C80DC5AC}">
      <dgm:prSet phldrT="[Text]"/>
      <dgm:spPr/>
      <dgm:t>
        <a:bodyPr/>
        <a:lstStyle/>
        <a:p>
          <a:r>
            <a:rPr lang="en-PH" dirty="0"/>
            <a:t>Product Owner</a:t>
          </a:r>
        </a:p>
      </dgm:t>
    </dgm:pt>
    <dgm:pt modelId="{5673336C-D99B-4D27-A274-FB4F59526E6C}" type="parTrans" cxnId="{0726EDE9-089E-4A26-8718-752D390B66FD}">
      <dgm:prSet/>
      <dgm:spPr/>
      <dgm:t>
        <a:bodyPr/>
        <a:lstStyle/>
        <a:p>
          <a:endParaRPr lang="en-PH"/>
        </a:p>
      </dgm:t>
    </dgm:pt>
    <dgm:pt modelId="{9C161516-5E2E-49D4-8050-F9504632A6F6}" type="sibTrans" cxnId="{0726EDE9-089E-4A26-8718-752D390B66FD}">
      <dgm:prSet/>
      <dgm:spPr/>
      <dgm:t>
        <a:bodyPr/>
        <a:lstStyle/>
        <a:p>
          <a:endParaRPr lang="en-PH"/>
        </a:p>
      </dgm:t>
    </dgm:pt>
    <dgm:pt modelId="{42A57A75-F1E2-40C9-8982-0CA019C5861D}">
      <dgm:prSet phldrT="[Text]" custT="1"/>
      <dgm:spPr/>
      <dgm:t>
        <a:bodyPr/>
        <a:lstStyle/>
        <a:p>
          <a:r>
            <a:rPr lang="en-PH" sz="1900" dirty="0"/>
            <a:t>Development team selects which to do</a:t>
          </a:r>
        </a:p>
      </dgm:t>
    </dgm:pt>
    <dgm:pt modelId="{6440928A-CEF7-4BC7-8AC7-97BF12429BF4}" type="parTrans" cxnId="{CB2CACF1-7E39-41C9-B578-5B0855E8B9C4}">
      <dgm:prSet/>
      <dgm:spPr/>
      <dgm:t>
        <a:bodyPr/>
        <a:lstStyle/>
        <a:p>
          <a:endParaRPr lang="en-PH"/>
        </a:p>
      </dgm:t>
    </dgm:pt>
    <dgm:pt modelId="{16CC6CC2-F9A9-4FFE-8F7E-B227936AEA49}" type="sibTrans" cxnId="{CB2CACF1-7E39-41C9-B578-5B0855E8B9C4}">
      <dgm:prSet/>
      <dgm:spPr/>
      <dgm:t>
        <a:bodyPr/>
        <a:lstStyle/>
        <a:p>
          <a:endParaRPr lang="en-PH"/>
        </a:p>
      </dgm:t>
    </dgm:pt>
    <dgm:pt modelId="{D86DA92B-274F-4FA0-9815-AAB812992591}">
      <dgm:prSet phldrT="[Text]"/>
      <dgm:spPr/>
      <dgm:t>
        <a:bodyPr/>
        <a:lstStyle/>
        <a:p>
          <a:r>
            <a:rPr lang="en-PH" dirty="0"/>
            <a:t>Understand it enough to do it</a:t>
          </a:r>
        </a:p>
      </dgm:t>
    </dgm:pt>
    <dgm:pt modelId="{046F0C00-3D9E-4672-8F2C-C265BA1D7BBB}" type="parTrans" cxnId="{8DAABA77-AE17-44FB-9018-7E098BAA784C}">
      <dgm:prSet/>
      <dgm:spPr/>
      <dgm:t>
        <a:bodyPr/>
        <a:lstStyle/>
        <a:p>
          <a:endParaRPr lang="en-PH"/>
        </a:p>
      </dgm:t>
    </dgm:pt>
    <dgm:pt modelId="{27D32E62-7137-4470-B0B9-1C54E14F64F8}" type="sibTrans" cxnId="{8DAABA77-AE17-44FB-9018-7E098BAA784C}">
      <dgm:prSet/>
      <dgm:spPr/>
      <dgm:t>
        <a:bodyPr/>
        <a:lstStyle/>
        <a:p>
          <a:endParaRPr lang="en-PH"/>
        </a:p>
      </dgm:t>
    </dgm:pt>
    <dgm:pt modelId="{5698AE29-4684-4D51-AD89-3635031C282D}">
      <dgm:prSet phldrT="[Text]" custT="1"/>
      <dgm:spPr/>
      <dgm:t>
        <a:bodyPr/>
        <a:lstStyle/>
        <a:p>
          <a:r>
            <a:rPr lang="en-PH" sz="2700" dirty="0"/>
            <a:t>Agenda</a:t>
          </a:r>
        </a:p>
      </dgm:t>
    </dgm:pt>
    <dgm:pt modelId="{73E3F9D8-EF21-48C1-B487-5DE6AC78C173}" type="sibTrans" cxnId="{4EBDC15C-DD14-425F-98B5-86F90FC1205E}">
      <dgm:prSet/>
      <dgm:spPr/>
      <dgm:t>
        <a:bodyPr/>
        <a:lstStyle/>
        <a:p>
          <a:endParaRPr lang="en-PH"/>
        </a:p>
      </dgm:t>
    </dgm:pt>
    <dgm:pt modelId="{8886A2A8-181B-411F-AE90-46FF487A9BD7}" type="parTrans" cxnId="{4EBDC15C-DD14-425F-98B5-86F90FC1205E}">
      <dgm:prSet/>
      <dgm:spPr/>
      <dgm:t>
        <a:bodyPr/>
        <a:lstStyle/>
        <a:p>
          <a:endParaRPr lang="en-PH"/>
        </a:p>
      </dgm:t>
    </dgm:pt>
    <dgm:pt modelId="{FF270703-0A33-41C6-9BE2-26DC454BCFB8}">
      <dgm:prSet phldrT="[Text]"/>
      <dgm:spPr/>
      <dgm:t>
        <a:bodyPr/>
        <a:lstStyle/>
        <a:p>
          <a:r>
            <a:rPr lang="en-PH" dirty="0"/>
            <a:t>Development Team</a:t>
          </a:r>
        </a:p>
      </dgm:t>
    </dgm:pt>
    <dgm:pt modelId="{11753C78-0913-499B-85CA-C14618DB9C08}" type="parTrans" cxnId="{9957EBBE-1E77-46B5-87B4-892BEAFA807D}">
      <dgm:prSet/>
      <dgm:spPr/>
      <dgm:t>
        <a:bodyPr/>
        <a:lstStyle/>
        <a:p>
          <a:endParaRPr lang="en-US"/>
        </a:p>
      </dgm:t>
    </dgm:pt>
    <dgm:pt modelId="{5892E6E9-78E4-49E9-9298-13C00FB6B2D9}" type="sibTrans" cxnId="{9957EBBE-1E77-46B5-87B4-892BEAFA807D}">
      <dgm:prSet/>
      <dgm:spPr/>
      <dgm:t>
        <a:bodyPr/>
        <a:lstStyle/>
        <a:p>
          <a:endParaRPr lang="en-US"/>
        </a:p>
      </dgm:t>
    </dgm:pt>
    <dgm:pt modelId="{6F188F85-6FA9-4190-9A6B-06AECB466597}" type="pres">
      <dgm:prSet presAssocID="{2EB3A6BD-2DEF-4756-AFD9-F719D7677B26}" presName="Name0" presStyleCnt="0">
        <dgm:presLayoutVars>
          <dgm:chMax/>
          <dgm:chPref val="3"/>
          <dgm:dir/>
          <dgm:animOne val="branch"/>
          <dgm:animLvl val="lvl"/>
        </dgm:presLayoutVars>
      </dgm:prSet>
      <dgm:spPr/>
      <dgm:t>
        <a:bodyPr/>
        <a:lstStyle/>
        <a:p>
          <a:endParaRPr lang="fil-PH"/>
        </a:p>
      </dgm:t>
    </dgm:pt>
    <dgm:pt modelId="{46915BB2-8BB5-487D-8F0C-9699E5F33778}" type="pres">
      <dgm:prSet presAssocID="{9FA675F4-4D48-4F9F-9258-9792807C341E}" presName="composite" presStyleCnt="0"/>
      <dgm:spPr/>
    </dgm:pt>
    <dgm:pt modelId="{095CE0E6-EB18-4512-A00D-6604995C2FD4}" type="pres">
      <dgm:prSet presAssocID="{9FA675F4-4D48-4F9F-9258-9792807C341E}" presName="FirstChild" presStyleLbl="revTx" presStyleIdx="0" presStyleCnt="6">
        <dgm:presLayoutVars>
          <dgm:chMax val="0"/>
          <dgm:chPref val="0"/>
          <dgm:bulletEnabled val="1"/>
        </dgm:presLayoutVars>
      </dgm:prSet>
      <dgm:spPr/>
      <dgm:t>
        <a:bodyPr/>
        <a:lstStyle/>
        <a:p>
          <a:endParaRPr lang="fil-PH"/>
        </a:p>
      </dgm:t>
    </dgm:pt>
    <dgm:pt modelId="{08416E18-02BE-402A-A1EB-33371A15470E}" type="pres">
      <dgm:prSet presAssocID="{9FA675F4-4D48-4F9F-9258-9792807C341E}" presName="Parent" presStyleLbl="alignNode1" presStyleIdx="0" presStyleCnt="3">
        <dgm:presLayoutVars>
          <dgm:chMax val="3"/>
          <dgm:chPref val="3"/>
          <dgm:bulletEnabled val="1"/>
        </dgm:presLayoutVars>
      </dgm:prSet>
      <dgm:spPr/>
      <dgm:t>
        <a:bodyPr/>
        <a:lstStyle/>
        <a:p>
          <a:endParaRPr lang="fil-PH"/>
        </a:p>
      </dgm:t>
    </dgm:pt>
    <dgm:pt modelId="{DD6E9BD5-16D0-486A-880D-01BD142331A6}" type="pres">
      <dgm:prSet presAssocID="{9FA675F4-4D48-4F9F-9258-9792807C341E}" presName="Accent" presStyleLbl="parChTrans1D1" presStyleIdx="0" presStyleCnt="3"/>
      <dgm:spPr/>
    </dgm:pt>
    <dgm:pt modelId="{C1313479-4F90-4BC4-A99A-A201F58A7920}" type="pres">
      <dgm:prSet presAssocID="{9FA675F4-4D48-4F9F-9258-9792807C341E}" presName="Child" presStyleLbl="revTx" presStyleIdx="1" presStyleCnt="6">
        <dgm:presLayoutVars>
          <dgm:chMax val="0"/>
          <dgm:chPref val="0"/>
          <dgm:bulletEnabled val="1"/>
        </dgm:presLayoutVars>
      </dgm:prSet>
      <dgm:spPr/>
      <dgm:t>
        <a:bodyPr/>
        <a:lstStyle/>
        <a:p>
          <a:endParaRPr lang="fil-PH"/>
        </a:p>
      </dgm:t>
    </dgm:pt>
    <dgm:pt modelId="{4F610A24-A6FE-4426-BFB8-5C9EA8E795F2}" type="pres">
      <dgm:prSet presAssocID="{09619544-96C5-434A-A6BD-21684DE37543}" presName="sibTrans" presStyleCnt="0"/>
      <dgm:spPr/>
    </dgm:pt>
    <dgm:pt modelId="{868C7A71-FEB0-4151-A807-6C43631077E2}" type="pres">
      <dgm:prSet presAssocID="{5698AE29-4684-4D51-AD89-3635031C282D}" presName="composite" presStyleCnt="0"/>
      <dgm:spPr/>
    </dgm:pt>
    <dgm:pt modelId="{9A5E969A-4FB1-4B33-8227-DB5E45FB1C82}" type="pres">
      <dgm:prSet presAssocID="{5698AE29-4684-4D51-AD89-3635031C282D}" presName="FirstChild" presStyleLbl="revTx" presStyleIdx="2" presStyleCnt="6">
        <dgm:presLayoutVars>
          <dgm:chMax val="0"/>
          <dgm:chPref val="0"/>
          <dgm:bulletEnabled val="1"/>
        </dgm:presLayoutVars>
      </dgm:prSet>
      <dgm:spPr/>
      <dgm:t>
        <a:bodyPr/>
        <a:lstStyle/>
        <a:p>
          <a:endParaRPr lang="fil-PH"/>
        </a:p>
      </dgm:t>
    </dgm:pt>
    <dgm:pt modelId="{899E9B83-473A-4C05-9A55-C169391BFB62}" type="pres">
      <dgm:prSet presAssocID="{5698AE29-4684-4D51-AD89-3635031C282D}" presName="Parent" presStyleLbl="alignNode1" presStyleIdx="1" presStyleCnt="3">
        <dgm:presLayoutVars>
          <dgm:chMax val="3"/>
          <dgm:chPref val="3"/>
          <dgm:bulletEnabled val="1"/>
        </dgm:presLayoutVars>
      </dgm:prSet>
      <dgm:spPr/>
      <dgm:t>
        <a:bodyPr/>
        <a:lstStyle/>
        <a:p>
          <a:endParaRPr lang="fil-PH"/>
        </a:p>
      </dgm:t>
    </dgm:pt>
    <dgm:pt modelId="{C67EB6FE-41EA-4E62-A63A-4D7200C91291}" type="pres">
      <dgm:prSet presAssocID="{5698AE29-4684-4D51-AD89-3635031C282D}" presName="Accent" presStyleLbl="parChTrans1D1" presStyleIdx="1" presStyleCnt="3"/>
      <dgm:spPr/>
    </dgm:pt>
    <dgm:pt modelId="{5C6507CB-90A1-45EE-B749-BCCDED9693D5}" type="pres">
      <dgm:prSet presAssocID="{5698AE29-4684-4D51-AD89-3635031C282D}" presName="Child" presStyleLbl="revTx" presStyleIdx="3" presStyleCnt="6">
        <dgm:presLayoutVars>
          <dgm:chMax val="0"/>
          <dgm:chPref val="0"/>
          <dgm:bulletEnabled val="1"/>
        </dgm:presLayoutVars>
      </dgm:prSet>
      <dgm:spPr/>
      <dgm:t>
        <a:bodyPr/>
        <a:lstStyle/>
        <a:p>
          <a:endParaRPr lang="fil-PH"/>
        </a:p>
      </dgm:t>
    </dgm:pt>
    <dgm:pt modelId="{99F036D2-709F-4A42-9C41-00869EAF8DA7}" type="pres">
      <dgm:prSet presAssocID="{73E3F9D8-EF21-48C1-B487-5DE6AC78C173}" presName="sibTrans" presStyleCnt="0"/>
      <dgm:spPr/>
    </dgm:pt>
    <dgm:pt modelId="{67B37B4C-42B3-496B-B8D7-72AABCEB5A3E}" type="pres">
      <dgm:prSet presAssocID="{C0F8B97A-59C3-4669-B94A-897C57896886}" presName="composite" presStyleCnt="0"/>
      <dgm:spPr/>
    </dgm:pt>
    <dgm:pt modelId="{1A2DB35D-42EB-4CA1-AF2F-19ACBCDDD144}" type="pres">
      <dgm:prSet presAssocID="{C0F8B97A-59C3-4669-B94A-897C57896886}" presName="FirstChild" presStyleLbl="revTx" presStyleIdx="4" presStyleCnt="6">
        <dgm:presLayoutVars>
          <dgm:chMax val="0"/>
          <dgm:chPref val="0"/>
          <dgm:bulletEnabled val="1"/>
        </dgm:presLayoutVars>
      </dgm:prSet>
      <dgm:spPr/>
      <dgm:t>
        <a:bodyPr/>
        <a:lstStyle/>
        <a:p>
          <a:endParaRPr lang="fil-PH"/>
        </a:p>
      </dgm:t>
    </dgm:pt>
    <dgm:pt modelId="{6FEB1C7A-ECB8-4A6E-A971-3DB5D34DB0A7}" type="pres">
      <dgm:prSet presAssocID="{C0F8B97A-59C3-4669-B94A-897C57896886}" presName="Parent" presStyleLbl="alignNode1" presStyleIdx="2" presStyleCnt="3">
        <dgm:presLayoutVars>
          <dgm:chMax val="3"/>
          <dgm:chPref val="3"/>
          <dgm:bulletEnabled val="1"/>
        </dgm:presLayoutVars>
      </dgm:prSet>
      <dgm:spPr/>
      <dgm:t>
        <a:bodyPr/>
        <a:lstStyle/>
        <a:p>
          <a:endParaRPr lang="fil-PH"/>
        </a:p>
      </dgm:t>
    </dgm:pt>
    <dgm:pt modelId="{0CBE4F5D-26DD-4AF4-A60D-AB473DA654FE}" type="pres">
      <dgm:prSet presAssocID="{C0F8B97A-59C3-4669-B94A-897C57896886}" presName="Accent" presStyleLbl="parChTrans1D1" presStyleIdx="2" presStyleCnt="3"/>
      <dgm:spPr/>
    </dgm:pt>
    <dgm:pt modelId="{50C7C42B-350B-4C8E-9E98-EFC0DE31450D}" type="pres">
      <dgm:prSet presAssocID="{C0F8B97A-59C3-4669-B94A-897C57896886}" presName="Child" presStyleLbl="revTx" presStyleIdx="5" presStyleCnt="6">
        <dgm:presLayoutVars>
          <dgm:chMax val="0"/>
          <dgm:chPref val="0"/>
          <dgm:bulletEnabled val="1"/>
        </dgm:presLayoutVars>
      </dgm:prSet>
      <dgm:spPr/>
      <dgm:t>
        <a:bodyPr/>
        <a:lstStyle/>
        <a:p>
          <a:endParaRPr lang="fil-PH"/>
        </a:p>
      </dgm:t>
    </dgm:pt>
  </dgm:ptLst>
  <dgm:cxnLst>
    <dgm:cxn modelId="{8DAABA77-AE17-44FB-9018-7E098BAA784C}" srcId="{C0F8B97A-59C3-4669-B94A-897C57896886}" destId="{D86DA92B-274F-4FA0-9815-AAB812992591}" srcOrd="2" destOrd="0" parTransId="{046F0C00-3D9E-4672-8F2C-C265BA1D7BBB}" sibTransId="{27D32E62-7137-4470-B0B9-1C54E14F64F8}"/>
    <dgm:cxn modelId="{AE4E57CE-2454-4F3D-9FF2-FD5309979DEA}" srcId="{5698AE29-4684-4D51-AD89-3635031C282D}" destId="{5FDDC755-5813-4D1E-A042-9B76711ED67A}" srcOrd="0" destOrd="0" parTransId="{D87589EC-D6E6-486F-BB42-FC63EA8B1D37}" sibTransId="{B7389B71-791B-4B05-B0B3-56CE8A82E692}"/>
    <dgm:cxn modelId="{8DF48FDB-4B40-4FCC-80C0-372DF465DC70}" srcId="{C0F8B97A-59C3-4669-B94A-897C57896886}" destId="{4EA5DCB3-8DA1-41D7-BDCF-8BA69BF1BE25}" srcOrd="1" destOrd="0" parTransId="{CD0C64BA-C1A6-4EE5-9728-F0601D8A65E5}" sibTransId="{3835D3FC-43E1-40F3-B946-0D721E583B21}"/>
    <dgm:cxn modelId="{5D0F4BA4-C9ED-4555-AB36-3B85B9A69AF1}" srcId="{5698AE29-4684-4D51-AD89-3635031C282D}" destId="{96CCE1E1-51AC-4FA6-AFE2-889EFBBF8EF7}" srcOrd="1" destOrd="0" parTransId="{A455977A-08A4-416B-9698-5EEC085BD806}" sibTransId="{A89B02A3-5442-4855-B322-80B2F6D3CDC9}"/>
    <dgm:cxn modelId="{7DC88B4E-825E-431E-A07B-6EBA3C4066AD}" type="presOf" srcId="{5698AE29-4684-4D51-AD89-3635031C282D}" destId="{899E9B83-473A-4C05-9A55-C169391BFB62}" srcOrd="0" destOrd="0" presId="urn:microsoft.com/office/officeart/2011/layout/TabList"/>
    <dgm:cxn modelId="{31401AFB-F949-4EB7-879F-5E3EBD5E97AD}" type="presOf" srcId="{4EA5DCB3-8DA1-41D7-BDCF-8BA69BF1BE25}" destId="{50C7C42B-350B-4C8E-9E98-EFC0DE31450D}" srcOrd="0" destOrd="0" presId="urn:microsoft.com/office/officeart/2011/layout/TabList"/>
    <dgm:cxn modelId="{B187057A-6F69-427D-953F-B5E0E3947EF4}" type="presOf" srcId="{42A57A75-F1E2-40C9-8982-0CA019C5861D}" destId="{5C6507CB-90A1-45EE-B749-BCCDED9693D5}" srcOrd="0" destOrd="1" presId="urn:microsoft.com/office/officeart/2011/layout/TabList"/>
    <dgm:cxn modelId="{2F1B2118-F01A-461E-8E30-077A3C8BF080}" type="presOf" srcId="{2EB3A6BD-2DEF-4756-AFD9-F719D7677B26}" destId="{6F188F85-6FA9-4190-9A6B-06AECB466597}" srcOrd="0" destOrd="0" presId="urn:microsoft.com/office/officeart/2011/layout/TabList"/>
    <dgm:cxn modelId="{80CDC67F-7C1C-4FA3-A12E-D051116B6BA4}" srcId="{2EB3A6BD-2DEF-4756-AFD9-F719D7677B26}" destId="{9FA675F4-4D48-4F9F-9258-9792807C341E}" srcOrd="0" destOrd="0" parTransId="{C62BBD04-5E1D-4C03-A194-C255851C869D}" sibTransId="{09619544-96C5-434A-A6BD-21684DE37543}"/>
    <dgm:cxn modelId="{A23448F5-49D6-4B88-A997-69F13AE52DB2}" srcId="{9FA675F4-4D48-4F9F-9258-9792807C341E}" destId="{6D7492F1-6A1A-47CB-A539-A94C348234DC}" srcOrd="0" destOrd="0" parTransId="{9CAACCA4-BD8F-43B8-9C53-BAD049C9E9B8}" sibTransId="{F603D02E-982A-4074-B5A6-7CE39EFE2D54}"/>
    <dgm:cxn modelId="{0726EDE9-089E-4A26-8718-752D390B66FD}" srcId="{9FA675F4-4D48-4F9F-9258-9792807C341E}" destId="{C32344B2-28AD-4CF7-ABA0-2BA5C80DC5AC}" srcOrd="2" destOrd="0" parTransId="{5673336C-D99B-4D27-A274-FB4F59526E6C}" sibTransId="{9C161516-5E2E-49D4-8050-F9504632A6F6}"/>
    <dgm:cxn modelId="{9957EBBE-1E77-46B5-87B4-892BEAFA807D}" srcId="{9FA675F4-4D48-4F9F-9258-9792807C341E}" destId="{FF270703-0A33-41C6-9BE2-26DC454BCFB8}" srcOrd="3" destOrd="0" parTransId="{11753C78-0913-499B-85CA-C14618DB9C08}" sibTransId="{5892E6E9-78E4-49E9-9298-13C00FB6B2D9}"/>
    <dgm:cxn modelId="{DECB2AEC-B5C9-40EE-9082-BA96655BD32F}" type="presOf" srcId="{C0F8B97A-59C3-4669-B94A-897C57896886}" destId="{6FEB1C7A-ECB8-4A6E-A971-3DB5D34DB0A7}" srcOrd="0" destOrd="0" presId="urn:microsoft.com/office/officeart/2011/layout/TabList"/>
    <dgm:cxn modelId="{B81B4819-B267-41BE-9E71-6538322BF912}" type="presOf" srcId="{5FDDC755-5813-4D1E-A042-9B76711ED67A}" destId="{9A5E969A-4FB1-4B33-8227-DB5E45FB1C82}" srcOrd="0" destOrd="0" presId="urn:microsoft.com/office/officeart/2011/layout/TabList"/>
    <dgm:cxn modelId="{168E23ED-AE65-425B-8973-A84942446916}" type="presOf" srcId="{FF270703-0A33-41C6-9BE2-26DC454BCFB8}" destId="{C1313479-4F90-4BC4-A99A-A201F58A7920}" srcOrd="0" destOrd="2" presId="urn:microsoft.com/office/officeart/2011/layout/TabList"/>
    <dgm:cxn modelId="{4EBDC15C-DD14-425F-98B5-86F90FC1205E}" srcId="{2EB3A6BD-2DEF-4756-AFD9-F719D7677B26}" destId="{5698AE29-4684-4D51-AD89-3635031C282D}" srcOrd="1" destOrd="0" parTransId="{8886A2A8-181B-411F-AE90-46FF487A9BD7}" sibTransId="{73E3F9D8-EF21-48C1-B487-5DE6AC78C173}"/>
    <dgm:cxn modelId="{E5C2AF70-4CCD-415E-ADDB-6118C7C4C866}" type="presOf" srcId="{6D7492F1-6A1A-47CB-A539-A94C348234DC}" destId="{095CE0E6-EB18-4512-A00D-6604995C2FD4}" srcOrd="0" destOrd="0" presId="urn:microsoft.com/office/officeart/2011/layout/TabList"/>
    <dgm:cxn modelId="{F0888DCC-C471-4B8A-BA32-7F7F6550AF97}" srcId="{2EB3A6BD-2DEF-4756-AFD9-F719D7677B26}" destId="{C0F8B97A-59C3-4669-B94A-897C57896886}" srcOrd="2" destOrd="0" parTransId="{50C436F3-BD37-4687-9BD7-84C8A7DC2206}" sibTransId="{EE120C4A-3D55-42A0-84F7-5E38A3D8E4B6}"/>
    <dgm:cxn modelId="{A967184D-54A6-457C-95CD-1119CC31B0EC}" type="presOf" srcId="{AC9E9D0E-3306-4919-B23A-DA3140D51153}" destId="{1A2DB35D-42EB-4CA1-AF2F-19ACBCDDD144}" srcOrd="0" destOrd="0" presId="urn:microsoft.com/office/officeart/2011/layout/TabList"/>
    <dgm:cxn modelId="{CF4E0FA8-79BB-4C0C-85B9-570B186D2843}" type="presOf" srcId="{C32344B2-28AD-4CF7-ABA0-2BA5C80DC5AC}" destId="{C1313479-4F90-4BC4-A99A-A201F58A7920}" srcOrd="0" destOrd="1" presId="urn:microsoft.com/office/officeart/2011/layout/TabList"/>
    <dgm:cxn modelId="{CB2CACF1-7E39-41C9-B578-5B0855E8B9C4}" srcId="{5698AE29-4684-4D51-AD89-3635031C282D}" destId="{42A57A75-F1E2-40C9-8982-0CA019C5861D}" srcOrd="2" destOrd="0" parTransId="{6440928A-CEF7-4BC7-8AC7-97BF12429BF4}" sibTransId="{16CC6CC2-F9A9-4FFE-8F7E-B227936AEA49}"/>
    <dgm:cxn modelId="{D49528CD-8498-4602-8CE2-273CCE21DDC5}" type="presOf" srcId="{96CCE1E1-51AC-4FA6-AFE2-889EFBBF8EF7}" destId="{5C6507CB-90A1-45EE-B749-BCCDED9693D5}" srcOrd="0" destOrd="0" presId="urn:microsoft.com/office/officeart/2011/layout/TabList"/>
    <dgm:cxn modelId="{B2AB569C-DC75-4010-BA90-3234003263E4}" type="presOf" srcId="{D86DA92B-274F-4FA0-9815-AAB812992591}" destId="{50C7C42B-350B-4C8E-9E98-EFC0DE31450D}" srcOrd="0" destOrd="1" presId="urn:microsoft.com/office/officeart/2011/layout/TabList"/>
    <dgm:cxn modelId="{68939BEB-F4CA-4BB8-A5AA-9B665A68E549}" srcId="{9FA675F4-4D48-4F9F-9258-9792807C341E}" destId="{E1063C3F-FD59-42D8-929C-4BA08BEB55A8}" srcOrd="1" destOrd="0" parTransId="{FBBF91F9-5C3C-439A-A78E-DEE379677580}" sibTransId="{153318CF-4FD6-490D-9073-3F2A090EDF9D}"/>
    <dgm:cxn modelId="{58D1452D-BAFE-46D2-80EC-2BB7765B5899}" srcId="{C0F8B97A-59C3-4669-B94A-897C57896886}" destId="{AC9E9D0E-3306-4919-B23A-DA3140D51153}" srcOrd="0" destOrd="0" parTransId="{BD9F2012-E71F-4809-9B29-513143DAD3D6}" sibTransId="{3851513E-873E-4110-95D0-5DB7D0453735}"/>
    <dgm:cxn modelId="{33B63BED-6B56-4932-B101-2E99A2CFB1B5}" type="presOf" srcId="{9FA675F4-4D48-4F9F-9258-9792807C341E}" destId="{08416E18-02BE-402A-A1EB-33371A15470E}" srcOrd="0" destOrd="0" presId="urn:microsoft.com/office/officeart/2011/layout/TabList"/>
    <dgm:cxn modelId="{63A59449-6FD7-4490-BAE2-17E24E73C9C9}" type="presOf" srcId="{E1063C3F-FD59-42D8-929C-4BA08BEB55A8}" destId="{C1313479-4F90-4BC4-A99A-A201F58A7920}" srcOrd="0" destOrd="0" presId="urn:microsoft.com/office/officeart/2011/layout/TabList"/>
    <dgm:cxn modelId="{FA8B40FA-3403-4197-9301-A19ED683CAFA}" type="presParOf" srcId="{6F188F85-6FA9-4190-9A6B-06AECB466597}" destId="{46915BB2-8BB5-487D-8F0C-9699E5F33778}" srcOrd="0" destOrd="0" presId="urn:microsoft.com/office/officeart/2011/layout/TabList"/>
    <dgm:cxn modelId="{D6F9F705-3743-44FD-8FFE-7B3595B07F1B}" type="presParOf" srcId="{46915BB2-8BB5-487D-8F0C-9699E5F33778}" destId="{095CE0E6-EB18-4512-A00D-6604995C2FD4}" srcOrd="0" destOrd="0" presId="urn:microsoft.com/office/officeart/2011/layout/TabList"/>
    <dgm:cxn modelId="{84E7041D-3C9D-452A-A28C-CE782BBCFD71}" type="presParOf" srcId="{46915BB2-8BB5-487D-8F0C-9699E5F33778}" destId="{08416E18-02BE-402A-A1EB-33371A15470E}" srcOrd="1" destOrd="0" presId="urn:microsoft.com/office/officeart/2011/layout/TabList"/>
    <dgm:cxn modelId="{5C6B2D2A-5E08-4505-9EBB-F90230866251}" type="presParOf" srcId="{46915BB2-8BB5-487D-8F0C-9699E5F33778}" destId="{DD6E9BD5-16D0-486A-880D-01BD142331A6}" srcOrd="2" destOrd="0" presId="urn:microsoft.com/office/officeart/2011/layout/TabList"/>
    <dgm:cxn modelId="{5A158272-2D9C-4116-9787-324042896719}" type="presParOf" srcId="{6F188F85-6FA9-4190-9A6B-06AECB466597}" destId="{C1313479-4F90-4BC4-A99A-A201F58A7920}" srcOrd="1" destOrd="0" presId="urn:microsoft.com/office/officeart/2011/layout/TabList"/>
    <dgm:cxn modelId="{C83FC35E-9278-474D-B0E0-3FD9DAE2962B}" type="presParOf" srcId="{6F188F85-6FA9-4190-9A6B-06AECB466597}" destId="{4F610A24-A6FE-4426-BFB8-5C9EA8E795F2}" srcOrd="2" destOrd="0" presId="urn:microsoft.com/office/officeart/2011/layout/TabList"/>
    <dgm:cxn modelId="{A88153CA-ACA9-4FCD-B083-C7B22F988F90}" type="presParOf" srcId="{6F188F85-6FA9-4190-9A6B-06AECB466597}" destId="{868C7A71-FEB0-4151-A807-6C43631077E2}" srcOrd="3" destOrd="0" presId="urn:microsoft.com/office/officeart/2011/layout/TabList"/>
    <dgm:cxn modelId="{7AEEB38F-6DD0-42C4-BC8E-EC87AD912119}" type="presParOf" srcId="{868C7A71-FEB0-4151-A807-6C43631077E2}" destId="{9A5E969A-4FB1-4B33-8227-DB5E45FB1C82}" srcOrd="0" destOrd="0" presId="urn:microsoft.com/office/officeart/2011/layout/TabList"/>
    <dgm:cxn modelId="{8E419AB4-1881-4645-8D01-6FC8C83230E7}" type="presParOf" srcId="{868C7A71-FEB0-4151-A807-6C43631077E2}" destId="{899E9B83-473A-4C05-9A55-C169391BFB62}" srcOrd="1" destOrd="0" presId="urn:microsoft.com/office/officeart/2011/layout/TabList"/>
    <dgm:cxn modelId="{AF4FA64A-C64D-41E0-B5B4-BDCFD530CEC9}" type="presParOf" srcId="{868C7A71-FEB0-4151-A807-6C43631077E2}" destId="{C67EB6FE-41EA-4E62-A63A-4D7200C91291}" srcOrd="2" destOrd="0" presId="urn:microsoft.com/office/officeart/2011/layout/TabList"/>
    <dgm:cxn modelId="{5B7D58B4-A76B-4EF1-BB6B-C2EC1817FECB}" type="presParOf" srcId="{6F188F85-6FA9-4190-9A6B-06AECB466597}" destId="{5C6507CB-90A1-45EE-B749-BCCDED9693D5}" srcOrd="4" destOrd="0" presId="urn:microsoft.com/office/officeart/2011/layout/TabList"/>
    <dgm:cxn modelId="{E5A98D7C-70E0-41C4-811D-CCA614B43D6F}" type="presParOf" srcId="{6F188F85-6FA9-4190-9A6B-06AECB466597}" destId="{99F036D2-709F-4A42-9C41-00869EAF8DA7}" srcOrd="5" destOrd="0" presId="urn:microsoft.com/office/officeart/2011/layout/TabList"/>
    <dgm:cxn modelId="{5B482445-8C58-4D5E-8780-FA401D3D0711}" type="presParOf" srcId="{6F188F85-6FA9-4190-9A6B-06AECB466597}" destId="{67B37B4C-42B3-496B-B8D7-72AABCEB5A3E}" srcOrd="6" destOrd="0" presId="urn:microsoft.com/office/officeart/2011/layout/TabList"/>
    <dgm:cxn modelId="{4457F941-75CE-4551-BAA0-EAF2EE1971FD}" type="presParOf" srcId="{67B37B4C-42B3-496B-B8D7-72AABCEB5A3E}" destId="{1A2DB35D-42EB-4CA1-AF2F-19ACBCDDD144}" srcOrd="0" destOrd="0" presId="urn:microsoft.com/office/officeart/2011/layout/TabList"/>
    <dgm:cxn modelId="{FF3934A6-64DB-43A2-BE1D-A6E7776527C1}" type="presParOf" srcId="{67B37B4C-42B3-496B-B8D7-72AABCEB5A3E}" destId="{6FEB1C7A-ECB8-4A6E-A971-3DB5D34DB0A7}" srcOrd="1" destOrd="0" presId="urn:microsoft.com/office/officeart/2011/layout/TabList"/>
    <dgm:cxn modelId="{4B8C1789-E67C-4D89-9400-96F19D57C527}" type="presParOf" srcId="{67B37B4C-42B3-496B-B8D7-72AABCEB5A3E}" destId="{0CBE4F5D-26DD-4AF4-A60D-AB473DA654FE}" srcOrd="2" destOrd="0" presId="urn:microsoft.com/office/officeart/2011/layout/TabList"/>
    <dgm:cxn modelId="{9A7555A3-B64C-4A00-8DF0-C2D2A285AC5A}" type="presParOf" srcId="{6F188F85-6FA9-4190-9A6B-06AECB466597}" destId="{50C7C42B-350B-4C8E-9E98-EFC0DE31450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57CCF0-3617-4CE3-B1BF-DC0A062EDF4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PH"/>
        </a:p>
      </dgm:t>
    </dgm:pt>
    <dgm:pt modelId="{19AFA979-7641-47E5-A406-A5C18B0B047A}">
      <dgm:prSet phldrT="[Text]"/>
      <dgm:spPr/>
      <dgm:t>
        <a:bodyPr/>
        <a:lstStyle/>
        <a:p>
          <a:r>
            <a:rPr lang="en-PH" dirty="0"/>
            <a:t>What did you do?</a:t>
          </a:r>
        </a:p>
      </dgm:t>
    </dgm:pt>
    <dgm:pt modelId="{70BC66C3-0CAB-47DE-B652-468D12BC1618}" type="parTrans" cxnId="{50FB7759-91CB-4BCB-A6D6-1A7879558806}">
      <dgm:prSet/>
      <dgm:spPr/>
      <dgm:t>
        <a:bodyPr/>
        <a:lstStyle/>
        <a:p>
          <a:endParaRPr lang="en-PH"/>
        </a:p>
      </dgm:t>
    </dgm:pt>
    <dgm:pt modelId="{A0FAE66E-E9AA-462C-A0E9-BD2CFB1A376C}" type="sibTrans" cxnId="{50FB7759-91CB-4BCB-A6D6-1A7879558806}">
      <dgm:prSet/>
      <dgm:spPr/>
      <dgm:t>
        <a:bodyPr/>
        <a:lstStyle/>
        <a:p>
          <a:endParaRPr lang="en-PH"/>
        </a:p>
      </dgm:t>
    </dgm:pt>
    <dgm:pt modelId="{AE1AF9D5-67DC-4B3A-9A29-AA3EC498B6E7}">
      <dgm:prSet phldrT="[Text]"/>
      <dgm:spPr/>
      <dgm:t>
        <a:bodyPr/>
        <a:lstStyle/>
        <a:p>
          <a:r>
            <a:rPr lang="en-PH" dirty="0"/>
            <a:t>What will you do today?</a:t>
          </a:r>
        </a:p>
      </dgm:t>
    </dgm:pt>
    <dgm:pt modelId="{3142C807-6C38-4309-A514-E4265A0572E1}" type="parTrans" cxnId="{8D9BA3CA-B03E-435D-83D4-E686BC571976}">
      <dgm:prSet/>
      <dgm:spPr/>
      <dgm:t>
        <a:bodyPr/>
        <a:lstStyle/>
        <a:p>
          <a:endParaRPr lang="en-PH"/>
        </a:p>
      </dgm:t>
    </dgm:pt>
    <dgm:pt modelId="{0F188D75-BDAF-414A-9E0B-26820170D2D1}" type="sibTrans" cxnId="{8D9BA3CA-B03E-435D-83D4-E686BC571976}">
      <dgm:prSet/>
      <dgm:spPr/>
      <dgm:t>
        <a:bodyPr/>
        <a:lstStyle/>
        <a:p>
          <a:endParaRPr lang="en-PH"/>
        </a:p>
      </dgm:t>
    </dgm:pt>
    <dgm:pt modelId="{A11EAE74-FDCF-4386-98D7-04F33FBD127A}">
      <dgm:prSet phldrT="[Text]"/>
      <dgm:spPr/>
      <dgm:t>
        <a:bodyPr/>
        <a:lstStyle/>
        <a:p>
          <a:r>
            <a:rPr lang="en-PH" dirty="0"/>
            <a:t>Is anything in your way?</a:t>
          </a:r>
        </a:p>
      </dgm:t>
    </dgm:pt>
    <dgm:pt modelId="{FB6A5521-2E0B-41C0-8C24-6035539D9C46}" type="parTrans" cxnId="{96D1D6EE-405B-48F3-8433-5E4EAB611F07}">
      <dgm:prSet/>
      <dgm:spPr/>
      <dgm:t>
        <a:bodyPr/>
        <a:lstStyle/>
        <a:p>
          <a:endParaRPr lang="en-PH"/>
        </a:p>
      </dgm:t>
    </dgm:pt>
    <dgm:pt modelId="{E8FECC84-4C63-431A-A4E6-07BFFAFCF97B}" type="sibTrans" cxnId="{96D1D6EE-405B-48F3-8433-5E4EAB611F07}">
      <dgm:prSet/>
      <dgm:spPr/>
      <dgm:t>
        <a:bodyPr/>
        <a:lstStyle/>
        <a:p>
          <a:endParaRPr lang="en-PH"/>
        </a:p>
      </dgm:t>
    </dgm:pt>
    <dgm:pt modelId="{CCFC89B8-3FC0-4655-9B66-61402BF99AA1}" type="pres">
      <dgm:prSet presAssocID="{C657CCF0-3617-4CE3-B1BF-DC0A062EDF4F}" presName="rootnode" presStyleCnt="0">
        <dgm:presLayoutVars>
          <dgm:chMax/>
          <dgm:chPref/>
          <dgm:dir/>
          <dgm:animLvl val="lvl"/>
        </dgm:presLayoutVars>
      </dgm:prSet>
      <dgm:spPr/>
      <dgm:t>
        <a:bodyPr/>
        <a:lstStyle/>
        <a:p>
          <a:endParaRPr lang="fil-PH"/>
        </a:p>
      </dgm:t>
    </dgm:pt>
    <dgm:pt modelId="{F0B9B9BA-D0FB-4C5F-A735-8C7814A1621E}" type="pres">
      <dgm:prSet presAssocID="{19AFA979-7641-47E5-A406-A5C18B0B047A}" presName="composite" presStyleCnt="0"/>
      <dgm:spPr/>
    </dgm:pt>
    <dgm:pt modelId="{E90F60ED-D780-4DE7-9178-018745AC481D}" type="pres">
      <dgm:prSet presAssocID="{19AFA979-7641-47E5-A406-A5C18B0B047A}" presName="bentUpArrow1" presStyleLbl="alignImgPlace1" presStyleIdx="0" presStyleCnt="2"/>
      <dgm:spPr/>
    </dgm:pt>
    <dgm:pt modelId="{A46BA9DA-1328-4CC5-8FD2-00EC96ABD840}" type="pres">
      <dgm:prSet presAssocID="{19AFA979-7641-47E5-A406-A5C18B0B047A}" presName="ParentText" presStyleLbl="node1" presStyleIdx="0" presStyleCnt="3">
        <dgm:presLayoutVars>
          <dgm:chMax val="1"/>
          <dgm:chPref val="1"/>
          <dgm:bulletEnabled val="1"/>
        </dgm:presLayoutVars>
      </dgm:prSet>
      <dgm:spPr/>
      <dgm:t>
        <a:bodyPr/>
        <a:lstStyle/>
        <a:p>
          <a:endParaRPr lang="fil-PH"/>
        </a:p>
      </dgm:t>
    </dgm:pt>
    <dgm:pt modelId="{02984D8A-6814-4779-BC83-DFC1C1B21F01}" type="pres">
      <dgm:prSet presAssocID="{19AFA979-7641-47E5-A406-A5C18B0B047A}" presName="ChildText" presStyleLbl="revTx" presStyleIdx="0" presStyleCnt="2">
        <dgm:presLayoutVars>
          <dgm:chMax val="0"/>
          <dgm:chPref val="0"/>
          <dgm:bulletEnabled val="1"/>
        </dgm:presLayoutVars>
      </dgm:prSet>
      <dgm:spPr/>
    </dgm:pt>
    <dgm:pt modelId="{63BB9141-4A15-425B-B499-8119996FFFA8}" type="pres">
      <dgm:prSet presAssocID="{A0FAE66E-E9AA-462C-A0E9-BD2CFB1A376C}" presName="sibTrans" presStyleCnt="0"/>
      <dgm:spPr/>
    </dgm:pt>
    <dgm:pt modelId="{E9086BC2-11EA-4F76-A4CD-FD6D0747BBF1}" type="pres">
      <dgm:prSet presAssocID="{AE1AF9D5-67DC-4B3A-9A29-AA3EC498B6E7}" presName="composite" presStyleCnt="0"/>
      <dgm:spPr/>
    </dgm:pt>
    <dgm:pt modelId="{FA346E47-EF59-43C4-A38C-B301DDB038E9}" type="pres">
      <dgm:prSet presAssocID="{AE1AF9D5-67DC-4B3A-9A29-AA3EC498B6E7}" presName="bentUpArrow1" presStyleLbl="alignImgPlace1" presStyleIdx="1" presStyleCnt="2"/>
      <dgm:spPr/>
    </dgm:pt>
    <dgm:pt modelId="{064562EE-A2E5-41BE-A00A-5C4A369C48DE}" type="pres">
      <dgm:prSet presAssocID="{AE1AF9D5-67DC-4B3A-9A29-AA3EC498B6E7}" presName="ParentText" presStyleLbl="node1" presStyleIdx="1" presStyleCnt="3" custScaleY="103833">
        <dgm:presLayoutVars>
          <dgm:chMax val="1"/>
          <dgm:chPref val="1"/>
          <dgm:bulletEnabled val="1"/>
        </dgm:presLayoutVars>
      </dgm:prSet>
      <dgm:spPr/>
      <dgm:t>
        <a:bodyPr/>
        <a:lstStyle/>
        <a:p>
          <a:endParaRPr lang="fil-PH"/>
        </a:p>
      </dgm:t>
    </dgm:pt>
    <dgm:pt modelId="{24710612-89B0-4DBC-8840-60D4B2B0C60B}" type="pres">
      <dgm:prSet presAssocID="{AE1AF9D5-67DC-4B3A-9A29-AA3EC498B6E7}" presName="ChildText" presStyleLbl="revTx" presStyleIdx="1" presStyleCnt="2">
        <dgm:presLayoutVars>
          <dgm:chMax val="0"/>
          <dgm:chPref val="0"/>
          <dgm:bulletEnabled val="1"/>
        </dgm:presLayoutVars>
      </dgm:prSet>
      <dgm:spPr/>
    </dgm:pt>
    <dgm:pt modelId="{9DF9DC66-212C-4F07-8600-084BC62763B9}" type="pres">
      <dgm:prSet presAssocID="{0F188D75-BDAF-414A-9E0B-26820170D2D1}" presName="sibTrans" presStyleCnt="0"/>
      <dgm:spPr/>
    </dgm:pt>
    <dgm:pt modelId="{177E6372-C28C-4CE5-8D1E-0D95B225B438}" type="pres">
      <dgm:prSet presAssocID="{A11EAE74-FDCF-4386-98D7-04F33FBD127A}" presName="composite" presStyleCnt="0"/>
      <dgm:spPr/>
    </dgm:pt>
    <dgm:pt modelId="{0D447365-ABC1-417A-91E0-1828CAFEF844}" type="pres">
      <dgm:prSet presAssocID="{A11EAE74-FDCF-4386-98D7-04F33FBD127A}" presName="ParentText" presStyleLbl="node1" presStyleIdx="2" presStyleCnt="3">
        <dgm:presLayoutVars>
          <dgm:chMax val="1"/>
          <dgm:chPref val="1"/>
          <dgm:bulletEnabled val="1"/>
        </dgm:presLayoutVars>
      </dgm:prSet>
      <dgm:spPr/>
      <dgm:t>
        <a:bodyPr/>
        <a:lstStyle/>
        <a:p>
          <a:endParaRPr lang="fil-PH"/>
        </a:p>
      </dgm:t>
    </dgm:pt>
  </dgm:ptLst>
  <dgm:cxnLst>
    <dgm:cxn modelId="{038018C4-CA21-4FA4-B5C3-062A7CF02278}" type="presOf" srcId="{A11EAE74-FDCF-4386-98D7-04F33FBD127A}" destId="{0D447365-ABC1-417A-91E0-1828CAFEF844}" srcOrd="0" destOrd="0" presId="urn:microsoft.com/office/officeart/2005/8/layout/StepDownProcess"/>
    <dgm:cxn modelId="{50FB7759-91CB-4BCB-A6D6-1A7879558806}" srcId="{C657CCF0-3617-4CE3-B1BF-DC0A062EDF4F}" destId="{19AFA979-7641-47E5-A406-A5C18B0B047A}" srcOrd="0" destOrd="0" parTransId="{70BC66C3-0CAB-47DE-B652-468D12BC1618}" sibTransId="{A0FAE66E-E9AA-462C-A0E9-BD2CFB1A376C}"/>
    <dgm:cxn modelId="{773CC423-E391-4015-BED0-532B5A1411AB}" type="presOf" srcId="{AE1AF9D5-67DC-4B3A-9A29-AA3EC498B6E7}" destId="{064562EE-A2E5-41BE-A00A-5C4A369C48DE}" srcOrd="0" destOrd="0" presId="urn:microsoft.com/office/officeart/2005/8/layout/StepDownProcess"/>
    <dgm:cxn modelId="{334BB3DC-1CA7-4023-8CBC-CF645923DE48}" type="presOf" srcId="{C657CCF0-3617-4CE3-B1BF-DC0A062EDF4F}" destId="{CCFC89B8-3FC0-4655-9B66-61402BF99AA1}" srcOrd="0" destOrd="0" presId="urn:microsoft.com/office/officeart/2005/8/layout/StepDownProcess"/>
    <dgm:cxn modelId="{8D9BA3CA-B03E-435D-83D4-E686BC571976}" srcId="{C657CCF0-3617-4CE3-B1BF-DC0A062EDF4F}" destId="{AE1AF9D5-67DC-4B3A-9A29-AA3EC498B6E7}" srcOrd="1" destOrd="0" parTransId="{3142C807-6C38-4309-A514-E4265A0572E1}" sibTransId="{0F188D75-BDAF-414A-9E0B-26820170D2D1}"/>
    <dgm:cxn modelId="{96D1D6EE-405B-48F3-8433-5E4EAB611F07}" srcId="{C657CCF0-3617-4CE3-B1BF-DC0A062EDF4F}" destId="{A11EAE74-FDCF-4386-98D7-04F33FBD127A}" srcOrd="2" destOrd="0" parTransId="{FB6A5521-2E0B-41C0-8C24-6035539D9C46}" sibTransId="{E8FECC84-4C63-431A-A4E6-07BFFAFCF97B}"/>
    <dgm:cxn modelId="{A5CEB965-4D00-4A64-9441-00C704445B37}" type="presOf" srcId="{19AFA979-7641-47E5-A406-A5C18B0B047A}" destId="{A46BA9DA-1328-4CC5-8FD2-00EC96ABD840}" srcOrd="0" destOrd="0" presId="urn:microsoft.com/office/officeart/2005/8/layout/StepDownProcess"/>
    <dgm:cxn modelId="{A7697507-A2D3-4F46-AD18-9A31EF2895B6}" type="presParOf" srcId="{CCFC89B8-3FC0-4655-9B66-61402BF99AA1}" destId="{F0B9B9BA-D0FB-4C5F-A735-8C7814A1621E}" srcOrd="0" destOrd="0" presId="urn:microsoft.com/office/officeart/2005/8/layout/StepDownProcess"/>
    <dgm:cxn modelId="{3A6DEC67-24FB-4CD3-9C13-6F39C2CB1F39}" type="presParOf" srcId="{F0B9B9BA-D0FB-4C5F-A735-8C7814A1621E}" destId="{E90F60ED-D780-4DE7-9178-018745AC481D}" srcOrd="0" destOrd="0" presId="urn:microsoft.com/office/officeart/2005/8/layout/StepDownProcess"/>
    <dgm:cxn modelId="{748F1F89-FF71-4528-B0AF-B1D73FD81D5D}" type="presParOf" srcId="{F0B9B9BA-D0FB-4C5F-A735-8C7814A1621E}" destId="{A46BA9DA-1328-4CC5-8FD2-00EC96ABD840}" srcOrd="1" destOrd="0" presId="urn:microsoft.com/office/officeart/2005/8/layout/StepDownProcess"/>
    <dgm:cxn modelId="{339FBF57-3A00-46A6-A4A2-7A901B12CB40}" type="presParOf" srcId="{F0B9B9BA-D0FB-4C5F-A735-8C7814A1621E}" destId="{02984D8A-6814-4779-BC83-DFC1C1B21F01}" srcOrd="2" destOrd="0" presId="urn:microsoft.com/office/officeart/2005/8/layout/StepDownProcess"/>
    <dgm:cxn modelId="{03147EFE-2DB3-487E-B987-9239A892D481}" type="presParOf" srcId="{CCFC89B8-3FC0-4655-9B66-61402BF99AA1}" destId="{63BB9141-4A15-425B-B499-8119996FFFA8}" srcOrd="1" destOrd="0" presId="urn:microsoft.com/office/officeart/2005/8/layout/StepDownProcess"/>
    <dgm:cxn modelId="{80ED8199-7F20-44AB-8D1A-CCEA1A539A94}" type="presParOf" srcId="{CCFC89B8-3FC0-4655-9B66-61402BF99AA1}" destId="{E9086BC2-11EA-4F76-A4CD-FD6D0747BBF1}" srcOrd="2" destOrd="0" presId="urn:microsoft.com/office/officeart/2005/8/layout/StepDownProcess"/>
    <dgm:cxn modelId="{0A75949B-7ADF-4BD3-A5B8-6A9211531FCA}" type="presParOf" srcId="{E9086BC2-11EA-4F76-A4CD-FD6D0747BBF1}" destId="{FA346E47-EF59-43C4-A38C-B301DDB038E9}" srcOrd="0" destOrd="0" presId="urn:microsoft.com/office/officeart/2005/8/layout/StepDownProcess"/>
    <dgm:cxn modelId="{0CB243A7-1940-4906-8ED7-E4FB1C539714}" type="presParOf" srcId="{E9086BC2-11EA-4F76-A4CD-FD6D0747BBF1}" destId="{064562EE-A2E5-41BE-A00A-5C4A369C48DE}" srcOrd="1" destOrd="0" presId="urn:microsoft.com/office/officeart/2005/8/layout/StepDownProcess"/>
    <dgm:cxn modelId="{A1275489-3EC0-4599-AF0F-5C36011DDAB0}" type="presParOf" srcId="{E9086BC2-11EA-4F76-A4CD-FD6D0747BBF1}" destId="{24710612-89B0-4DBC-8840-60D4B2B0C60B}" srcOrd="2" destOrd="0" presId="urn:microsoft.com/office/officeart/2005/8/layout/StepDownProcess"/>
    <dgm:cxn modelId="{E7B3EB47-8349-40AF-9082-7035430255ED}" type="presParOf" srcId="{CCFC89B8-3FC0-4655-9B66-61402BF99AA1}" destId="{9DF9DC66-212C-4F07-8600-084BC62763B9}" srcOrd="3" destOrd="0" presId="urn:microsoft.com/office/officeart/2005/8/layout/StepDownProcess"/>
    <dgm:cxn modelId="{7C223F70-A021-4B1C-A7B9-8A7F383B5113}" type="presParOf" srcId="{CCFC89B8-3FC0-4655-9B66-61402BF99AA1}" destId="{177E6372-C28C-4CE5-8D1E-0D95B225B438}" srcOrd="4" destOrd="0" presId="urn:microsoft.com/office/officeart/2005/8/layout/StepDownProcess"/>
    <dgm:cxn modelId="{D1B4B9C7-1262-4C5F-BC9B-6F46838741A5}" type="presParOf" srcId="{177E6372-C28C-4CE5-8D1E-0D95B225B438}" destId="{0D447365-ABC1-417A-91E0-1828CAFEF844}"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138B42-C083-4BCC-81EC-EB268A59702C}"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PH"/>
        </a:p>
      </dgm:t>
    </dgm:pt>
    <dgm:pt modelId="{498288BB-D43D-4DF8-8AA4-14D142613900}">
      <dgm:prSet phldrT="[Text]"/>
      <dgm:spPr/>
      <dgm:t>
        <a:bodyPr/>
        <a:lstStyle/>
        <a:p>
          <a:r>
            <a:rPr lang="en-PH" dirty="0"/>
            <a:t>Start Doing</a:t>
          </a:r>
        </a:p>
      </dgm:t>
    </dgm:pt>
    <dgm:pt modelId="{92C0276F-E4BC-4392-BDB8-ECD1ACA1003A}" type="parTrans" cxnId="{1CD5476A-5D2A-47BD-8112-D95C7360ADE5}">
      <dgm:prSet/>
      <dgm:spPr/>
      <dgm:t>
        <a:bodyPr/>
        <a:lstStyle/>
        <a:p>
          <a:endParaRPr lang="en-PH"/>
        </a:p>
      </dgm:t>
    </dgm:pt>
    <dgm:pt modelId="{6F7A7931-9EB5-489F-9ECB-7494313C560C}" type="sibTrans" cxnId="{1CD5476A-5D2A-47BD-8112-D95C7360ADE5}">
      <dgm:prSet/>
      <dgm:spPr/>
      <dgm:t>
        <a:bodyPr/>
        <a:lstStyle/>
        <a:p>
          <a:endParaRPr lang="en-PH"/>
        </a:p>
      </dgm:t>
    </dgm:pt>
    <dgm:pt modelId="{68C20DF6-A123-4E9A-877F-687226A864C2}">
      <dgm:prSet phldrT="[Text]"/>
      <dgm:spPr/>
      <dgm:t>
        <a:bodyPr/>
        <a:lstStyle/>
        <a:p>
          <a:r>
            <a:rPr lang="en-PH" dirty="0"/>
            <a:t>Stop Doing</a:t>
          </a:r>
        </a:p>
      </dgm:t>
    </dgm:pt>
    <dgm:pt modelId="{1CE34F70-E2B6-462D-B8C2-6A09EB5AD306}" type="parTrans" cxnId="{CF50AA4C-D497-4AB4-BFD3-35C046D1D6EA}">
      <dgm:prSet/>
      <dgm:spPr/>
      <dgm:t>
        <a:bodyPr/>
        <a:lstStyle/>
        <a:p>
          <a:endParaRPr lang="en-PH"/>
        </a:p>
      </dgm:t>
    </dgm:pt>
    <dgm:pt modelId="{B082666B-C8F9-4416-87AA-1ADE8A545E2E}" type="sibTrans" cxnId="{CF50AA4C-D497-4AB4-BFD3-35C046D1D6EA}">
      <dgm:prSet/>
      <dgm:spPr/>
      <dgm:t>
        <a:bodyPr/>
        <a:lstStyle/>
        <a:p>
          <a:endParaRPr lang="en-PH"/>
        </a:p>
      </dgm:t>
    </dgm:pt>
    <dgm:pt modelId="{CD71D46A-ABD1-41E3-8603-43797E22550F}">
      <dgm:prSet phldrT="[Text]"/>
      <dgm:spPr/>
      <dgm:t>
        <a:bodyPr/>
        <a:lstStyle/>
        <a:p>
          <a:r>
            <a:rPr lang="en-PH" dirty="0"/>
            <a:t>Continue Doing</a:t>
          </a:r>
        </a:p>
      </dgm:t>
    </dgm:pt>
    <dgm:pt modelId="{DF7D0953-A69E-4EE1-853E-9601F1D60257}" type="parTrans" cxnId="{3E38100C-394C-4D04-8181-213E37268BCA}">
      <dgm:prSet/>
      <dgm:spPr/>
      <dgm:t>
        <a:bodyPr/>
        <a:lstStyle/>
        <a:p>
          <a:endParaRPr lang="en-PH"/>
        </a:p>
      </dgm:t>
    </dgm:pt>
    <dgm:pt modelId="{06F069A7-A5F0-4682-A73C-BCFA3F53E490}" type="sibTrans" cxnId="{3E38100C-394C-4D04-8181-213E37268BCA}">
      <dgm:prSet/>
      <dgm:spPr/>
      <dgm:t>
        <a:bodyPr/>
        <a:lstStyle/>
        <a:p>
          <a:endParaRPr lang="en-PH"/>
        </a:p>
      </dgm:t>
    </dgm:pt>
    <dgm:pt modelId="{4C238F54-C3A4-4E1F-BF64-95540F512B01}" type="pres">
      <dgm:prSet presAssocID="{2F138B42-C083-4BCC-81EC-EB268A59702C}" presName="linear" presStyleCnt="0">
        <dgm:presLayoutVars>
          <dgm:dir/>
          <dgm:animLvl val="lvl"/>
          <dgm:resizeHandles val="exact"/>
        </dgm:presLayoutVars>
      </dgm:prSet>
      <dgm:spPr/>
      <dgm:t>
        <a:bodyPr/>
        <a:lstStyle/>
        <a:p>
          <a:endParaRPr lang="fil-PH"/>
        </a:p>
      </dgm:t>
    </dgm:pt>
    <dgm:pt modelId="{4384B4EB-6577-4ACC-8ABF-012F85057A77}" type="pres">
      <dgm:prSet presAssocID="{498288BB-D43D-4DF8-8AA4-14D142613900}" presName="parentLin" presStyleCnt="0"/>
      <dgm:spPr/>
    </dgm:pt>
    <dgm:pt modelId="{2A324BC0-744E-464C-B58C-821E66CD9921}" type="pres">
      <dgm:prSet presAssocID="{498288BB-D43D-4DF8-8AA4-14D142613900}" presName="parentLeftMargin" presStyleLbl="node1" presStyleIdx="0" presStyleCnt="3"/>
      <dgm:spPr/>
      <dgm:t>
        <a:bodyPr/>
        <a:lstStyle/>
        <a:p>
          <a:endParaRPr lang="fil-PH"/>
        </a:p>
      </dgm:t>
    </dgm:pt>
    <dgm:pt modelId="{654E92F5-275E-40AA-B02B-1ACE56AA066D}" type="pres">
      <dgm:prSet presAssocID="{498288BB-D43D-4DF8-8AA4-14D142613900}" presName="parentText" presStyleLbl="node1" presStyleIdx="0" presStyleCnt="3">
        <dgm:presLayoutVars>
          <dgm:chMax val="0"/>
          <dgm:bulletEnabled val="1"/>
        </dgm:presLayoutVars>
      </dgm:prSet>
      <dgm:spPr/>
      <dgm:t>
        <a:bodyPr/>
        <a:lstStyle/>
        <a:p>
          <a:endParaRPr lang="fil-PH"/>
        </a:p>
      </dgm:t>
    </dgm:pt>
    <dgm:pt modelId="{94554ED9-3ACC-4227-B3AE-8618AFF4113C}" type="pres">
      <dgm:prSet presAssocID="{498288BB-D43D-4DF8-8AA4-14D142613900}" presName="negativeSpace" presStyleCnt="0"/>
      <dgm:spPr/>
    </dgm:pt>
    <dgm:pt modelId="{A2B24C1B-23CE-4909-8211-F174BCA604FE}" type="pres">
      <dgm:prSet presAssocID="{498288BB-D43D-4DF8-8AA4-14D142613900}" presName="childText" presStyleLbl="conFgAcc1" presStyleIdx="0" presStyleCnt="3">
        <dgm:presLayoutVars>
          <dgm:bulletEnabled val="1"/>
        </dgm:presLayoutVars>
      </dgm:prSet>
      <dgm:spPr/>
    </dgm:pt>
    <dgm:pt modelId="{7E4970B6-ADCD-48AF-8062-CA497A188F53}" type="pres">
      <dgm:prSet presAssocID="{6F7A7931-9EB5-489F-9ECB-7494313C560C}" presName="spaceBetweenRectangles" presStyleCnt="0"/>
      <dgm:spPr/>
    </dgm:pt>
    <dgm:pt modelId="{CBC7B1F9-6504-4B6A-B4CF-07266BC8D214}" type="pres">
      <dgm:prSet presAssocID="{68C20DF6-A123-4E9A-877F-687226A864C2}" presName="parentLin" presStyleCnt="0"/>
      <dgm:spPr/>
    </dgm:pt>
    <dgm:pt modelId="{BFBE82B7-A59E-46E5-9667-A814FACE628E}" type="pres">
      <dgm:prSet presAssocID="{68C20DF6-A123-4E9A-877F-687226A864C2}" presName="parentLeftMargin" presStyleLbl="node1" presStyleIdx="0" presStyleCnt="3"/>
      <dgm:spPr/>
      <dgm:t>
        <a:bodyPr/>
        <a:lstStyle/>
        <a:p>
          <a:endParaRPr lang="fil-PH"/>
        </a:p>
      </dgm:t>
    </dgm:pt>
    <dgm:pt modelId="{C5A8B246-4282-4492-A594-FCD22CEDC79D}" type="pres">
      <dgm:prSet presAssocID="{68C20DF6-A123-4E9A-877F-687226A864C2}" presName="parentText" presStyleLbl="node1" presStyleIdx="1" presStyleCnt="3">
        <dgm:presLayoutVars>
          <dgm:chMax val="0"/>
          <dgm:bulletEnabled val="1"/>
        </dgm:presLayoutVars>
      </dgm:prSet>
      <dgm:spPr/>
      <dgm:t>
        <a:bodyPr/>
        <a:lstStyle/>
        <a:p>
          <a:endParaRPr lang="fil-PH"/>
        </a:p>
      </dgm:t>
    </dgm:pt>
    <dgm:pt modelId="{ECEFC250-DEAC-401E-8FEA-EF49CEE337F7}" type="pres">
      <dgm:prSet presAssocID="{68C20DF6-A123-4E9A-877F-687226A864C2}" presName="negativeSpace" presStyleCnt="0"/>
      <dgm:spPr/>
    </dgm:pt>
    <dgm:pt modelId="{60DE78FA-799A-45E4-8876-AE4F8531F398}" type="pres">
      <dgm:prSet presAssocID="{68C20DF6-A123-4E9A-877F-687226A864C2}" presName="childText" presStyleLbl="conFgAcc1" presStyleIdx="1" presStyleCnt="3">
        <dgm:presLayoutVars>
          <dgm:bulletEnabled val="1"/>
        </dgm:presLayoutVars>
      </dgm:prSet>
      <dgm:spPr/>
    </dgm:pt>
    <dgm:pt modelId="{47ACA4C6-6846-46C5-9B65-EB4762A93F17}" type="pres">
      <dgm:prSet presAssocID="{B082666B-C8F9-4416-87AA-1ADE8A545E2E}" presName="spaceBetweenRectangles" presStyleCnt="0"/>
      <dgm:spPr/>
    </dgm:pt>
    <dgm:pt modelId="{5BDA4669-346F-41DA-AFB4-064C1C70DBB4}" type="pres">
      <dgm:prSet presAssocID="{CD71D46A-ABD1-41E3-8603-43797E22550F}" presName="parentLin" presStyleCnt="0"/>
      <dgm:spPr/>
    </dgm:pt>
    <dgm:pt modelId="{737C050C-60C6-45EA-890E-6F63AE4AB763}" type="pres">
      <dgm:prSet presAssocID="{CD71D46A-ABD1-41E3-8603-43797E22550F}" presName="parentLeftMargin" presStyleLbl="node1" presStyleIdx="1" presStyleCnt="3"/>
      <dgm:spPr/>
      <dgm:t>
        <a:bodyPr/>
        <a:lstStyle/>
        <a:p>
          <a:endParaRPr lang="fil-PH"/>
        </a:p>
      </dgm:t>
    </dgm:pt>
    <dgm:pt modelId="{097641E1-5AB3-4190-9849-38AD4A52B29C}" type="pres">
      <dgm:prSet presAssocID="{CD71D46A-ABD1-41E3-8603-43797E22550F}" presName="parentText" presStyleLbl="node1" presStyleIdx="2" presStyleCnt="3">
        <dgm:presLayoutVars>
          <dgm:chMax val="0"/>
          <dgm:bulletEnabled val="1"/>
        </dgm:presLayoutVars>
      </dgm:prSet>
      <dgm:spPr/>
      <dgm:t>
        <a:bodyPr/>
        <a:lstStyle/>
        <a:p>
          <a:endParaRPr lang="fil-PH"/>
        </a:p>
      </dgm:t>
    </dgm:pt>
    <dgm:pt modelId="{426D2BCC-F2C7-471D-AF0F-A55644022AF4}" type="pres">
      <dgm:prSet presAssocID="{CD71D46A-ABD1-41E3-8603-43797E22550F}" presName="negativeSpace" presStyleCnt="0"/>
      <dgm:spPr/>
    </dgm:pt>
    <dgm:pt modelId="{B1B78756-200C-464F-8E52-42AC9B613C4C}" type="pres">
      <dgm:prSet presAssocID="{CD71D46A-ABD1-41E3-8603-43797E22550F}" presName="childText" presStyleLbl="conFgAcc1" presStyleIdx="2" presStyleCnt="3">
        <dgm:presLayoutVars>
          <dgm:bulletEnabled val="1"/>
        </dgm:presLayoutVars>
      </dgm:prSet>
      <dgm:spPr/>
    </dgm:pt>
  </dgm:ptLst>
  <dgm:cxnLst>
    <dgm:cxn modelId="{010266FA-8F95-41C0-BD9D-EE7E2BB32D05}" type="presOf" srcId="{498288BB-D43D-4DF8-8AA4-14D142613900}" destId="{2A324BC0-744E-464C-B58C-821E66CD9921}" srcOrd="0" destOrd="0" presId="urn:microsoft.com/office/officeart/2005/8/layout/list1"/>
    <dgm:cxn modelId="{8C53D1DE-BAF9-4BB8-9D20-8E5C7DDF202B}" type="presOf" srcId="{68C20DF6-A123-4E9A-877F-687226A864C2}" destId="{C5A8B246-4282-4492-A594-FCD22CEDC79D}" srcOrd="1" destOrd="0" presId="urn:microsoft.com/office/officeart/2005/8/layout/list1"/>
    <dgm:cxn modelId="{3E38100C-394C-4D04-8181-213E37268BCA}" srcId="{2F138B42-C083-4BCC-81EC-EB268A59702C}" destId="{CD71D46A-ABD1-41E3-8603-43797E22550F}" srcOrd="2" destOrd="0" parTransId="{DF7D0953-A69E-4EE1-853E-9601F1D60257}" sibTransId="{06F069A7-A5F0-4682-A73C-BCFA3F53E490}"/>
    <dgm:cxn modelId="{69083BCD-7CD0-4EFD-AADC-E382BD537649}" type="presOf" srcId="{CD71D46A-ABD1-41E3-8603-43797E22550F}" destId="{737C050C-60C6-45EA-890E-6F63AE4AB763}" srcOrd="0" destOrd="0" presId="urn:microsoft.com/office/officeart/2005/8/layout/list1"/>
    <dgm:cxn modelId="{46AF6D68-2121-4769-A5A5-F8B07CC0F6DF}" type="presOf" srcId="{498288BB-D43D-4DF8-8AA4-14D142613900}" destId="{654E92F5-275E-40AA-B02B-1ACE56AA066D}" srcOrd="1" destOrd="0" presId="urn:microsoft.com/office/officeart/2005/8/layout/list1"/>
    <dgm:cxn modelId="{1CD5476A-5D2A-47BD-8112-D95C7360ADE5}" srcId="{2F138B42-C083-4BCC-81EC-EB268A59702C}" destId="{498288BB-D43D-4DF8-8AA4-14D142613900}" srcOrd="0" destOrd="0" parTransId="{92C0276F-E4BC-4392-BDB8-ECD1ACA1003A}" sibTransId="{6F7A7931-9EB5-489F-9ECB-7494313C560C}"/>
    <dgm:cxn modelId="{CF50AA4C-D497-4AB4-BFD3-35C046D1D6EA}" srcId="{2F138B42-C083-4BCC-81EC-EB268A59702C}" destId="{68C20DF6-A123-4E9A-877F-687226A864C2}" srcOrd="1" destOrd="0" parTransId="{1CE34F70-E2B6-462D-B8C2-6A09EB5AD306}" sibTransId="{B082666B-C8F9-4416-87AA-1ADE8A545E2E}"/>
    <dgm:cxn modelId="{6EACCFD3-504C-41E6-9C53-E7943C519015}" type="presOf" srcId="{68C20DF6-A123-4E9A-877F-687226A864C2}" destId="{BFBE82B7-A59E-46E5-9667-A814FACE628E}" srcOrd="0" destOrd="0" presId="urn:microsoft.com/office/officeart/2005/8/layout/list1"/>
    <dgm:cxn modelId="{2B90DDCB-332B-4BA5-9B34-8FDF41539C89}" type="presOf" srcId="{CD71D46A-ABD1-41E3-8603-43797E22550F}" destId="{097641E1-5AB3-4190-9849-38AD4A52B29C}" srcOrd="1" destOrd="0" presId="urn:microsoft.com/office/officeart/2005/8/layout/list1"/>
    <dgm:cxn modelId="{21E2FD7A-FFE7-4BCE-BC15-B26D8EEF0708}" type="presOf" srcId="{2F138B42-C083-4BCC-81EC-EB268A59702C}" destId="{4C238F54-C3A4-4E1F-BF64-95540F512B01}" srcOrd="0" destOrd="0" presId="urn:microsoft.com/office/officeart/2005/8/layout/list1"/>
    <dgm:cxn modelId="{32047D5D-9936-46E9-B9C8-18F428344136}" type="presParOf" srcId="{4C238F54-C3A4-4E1F-BF64-95540F512B01}" destId="{4384B4EB-6577-4ACC-8ABF-012F85057A77}" srcOrd="0" destOrd="0" presId="urn:microsoft.com/office/officeart/2005/8/layout/list1"/>
    <dgm:cxn modelId="{749BF53A-796E-4B65-BCD5-989B507A3630}" type="presParOf" srcId="{4384B4EB-6577-4ACC-8ABF-012F85057A77}" destId="{2A324BC0-744E-464C-B58C-821E66CD9921}" srcOrd="0" destOrd="0" presId="urn:microsoft.com/office/officeart/2005/8/layout/list1"/>
    <dgm:cxn modelId="{4B3318D7-9659-4D1A-98F4-928A65A7E7E6}" type="presParOf" srcId="{4384B4EB-6577-4ACC-8ABF-012F85057A77}" destId="{654E92F5-275E-40AA-B02B-1ACE56AA066D}" srcOrd="1" destOrd="0" presId="urn:microsoft.com/office/officeart/2005/8/layout/list1"/>
    <dgm:cxn modelId="{977AA823-2166-487C-83FB-C9AA8D2161E1}" type="presParOf" srcId="{4C238F54-C3A4-4E1F-BF64-95540F512B01}" destId="{94554ED9-3ACC-4227-B3AE-8618AFF4113C}" srcOrd="1" destOrd="0" presId="urn:microsoft.com/office/officeart/2005/8/layout/list1"/>
    <dgm:cxn modelId="{81F9D215-8D57-4036-A516-5243768134F1}" type="presParOf" srcId="{4C238F54-C3A4-4E1F-BF64-95540F512B01}" destId="{A2B24C1B-23CE-4909-8211-F174BCA604FE}" srcOrd="2" destOrd="0" presId="urn:microsoft.com/office/officeart/2005/8/layout/list1"/>
    <dgm:cxn modelId="{C1B5DD89-C0C5-4D65-BAF0-60B34C39C74E}" type="presParOf" srcId="{4C238F54-C3A4-4E1F-BF64-95540F512B01}" destId="{7E4970B6-ADCD-48AF-8062-CA497A188F53}" srcOrd="3" destOrd="0" presId="urn:microsoft.com/office/officeart/2005/8/layout/list1"/>
    <dgm:cxn modelId="{52843486-9C09-4477-AAFA-327FC8964561}" type="presParOf" srcId="{4C238F54-C3A4-4E1F-BF64-95540F512B01}" destId="{CBC7B1F9-6504-4B6A-B4CF-07266BC8D214}" srcOrd="4" destOrd="0" presId="urn:microsoft.com/office/officeart/2005/8/layout/list1"/>
    <dgm:cxn modelId="{AF2492E3-E599-471D-9A98-323FAE54C86E}" type="presParOf" srcId="{CBC7B1F9-6504-4B6A-B4CF-07266BC8D214}" destId="{BFBE82B7-A59E-46E5-9667-A814FACE628E}" srcOrd="0" destOrd="0" presId="urn:microsoft.com/office/officeart/2005/8/layout/list1"/>
    <dgm:cxn modelId="{2BCA943F-B212-40A8-8A79-6679C1E6E17D}" type="presParOf" srcId="{CBC7B1F9-6504-4B6A-B4CF-07266BC8D214}" destId="{C5A8B246-4282-4492-A594-FCD22CEDC79D}" srcOrd="1" destOrd="0" presId="urn:microsoft.com/office/officeart/2005/8/layout/list1"/>
    <dgm:cxn modelId="{7771536E-705E-4128-84DD-39C292220FB0}" type="presParOf" srcId="{4C238F54-C3A4-4E1F-BF64-95540F512B01}" destId="{ECEFC250-DEAC-401E-8FEA-EF49CEE337F7}" srcOrd="5" destOrd="0" presId="urn:microsoft.com/office/officeart/2005/8/layout/list1"/>
    <dgm:cxn modelId="{0D7285A7-B16C-4D35-8CE3-37579D784784}" type="presParOf" srcId="{4C238F54-C3A4-4E1F-BF64-95540F512B01}" destId="{60DE78FA-799A-45E4-8876-AE4F8531F398}" srcOrd="6" destOrd="0" presId="urn:microsoft.com/office/officeart/2005/8/layout/list1"/>
    <dgm:cxn modelId="{24D464DD-FCE7-4E9B-9CCB-3E676CFB71A0}" type="presParOf" srcId="{4C238F54-C3A4-4E1F-BF64-95540F512B01}" destId="{47ACA4C6-6846-46C5-9B65-EB4762A93F17}" srcOrd="7" destOrd="0" presId="urn:microsoft.com/office/officeart/2005/8/layout/list1"/>
    <dgm:cxn modelId="{46664533-D305-4B2B-A66E-15E053C8667D}" type="presParOf" srcId="{4C238F54-C3A4-4E1F-BF64-95540F512B01}" destId="{5BDA4669-346F-41DA-AFB4-064C1C70DBB4}" srcOrd="8" destOrd="0" presId="urn:microsoft.com/office/officeart/2005/8/layout/list1"/>
    <dgm:cxn modelId="{5E8D9F68-35A3-48B8-8477-BF68ECA0FB4C}" type="presParOf" srcId="{5BDA4669-346F-41DA-AFB4-064C1C70DBB4}" destId="{737C050C-60C6-45EA-890E-6F63AE4AB763}" srcOrd="0" destOrd="0" presId="urn:microsoft.com/office/officeart/2005/8/layout/list1"/>
    <dgm:cxn modelId="{34C807D2-2B7B-4177-87DF-DA4BD11EB6ED}" type="presParOf" srcId="{5BDA4669-346F-41DA-AFB4-064C1C70DBB4}" destId="{097641E1-5AB3-4190-9849-38AD4A52B29C}" srcOrd="1" destOrd="0" presId="urn:microsoft.com/office/officeart/2005/8/layout/list1"/>
    <dgm:cxn modelId="{365EBF35-BC2A-42D5-B81A-4E12B5F58EE9}" type="presParOf" srcId="{4C238F54-C3A4-4E1F-BF64-95540F512B01}" destId="{426D2BCC-F2C7-471D-AF0F-A55644022AF4}" srcOrd="9" destOrd="0" presId="urn:microsoft.com/office/officeart/2005/8/layout/list1"/>
    <dgm:cxn modelId="{026E6065-C9BD-408F-8F3E-9CB1A6E816B8}" type="presParOf" srcId="{4C238F54-C3A4-4E1F-BF64-95540F512B01}" destId="{B1B78756-200C-464F-8E52-42AC9B613C4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AEEAD5-1101-4D00-A73F-16E8F00547A8}" type="doc">
      <dgm:prSet loTypeId="urn:microsoft.com/office/officeart/2005/8/layout/rings+Icon" loCatId="officeonline" qsTypeId="urn:microsoft.com/office/officeart/2005/8/quickstyle/simple1" qsCatId="simple" csTypeId="urn:microsoft.com/office/officeart/2005/8/colors/colorful1" csCatId="colorful" phldr="1"/>
      <dgm:spPr/>
    </dgm:pt>
    <dgm:pt modelId="{AF73DA67-979E-4920-9E73-2446B533B06C}">
      <dgm:prSet phldrT="[Text]"/>
      <dgm:spPr/>
      <dgm:t>
        <a:bodyPr/>
        <a:lstStyle/>
        <a:p>
          <a:r>
            <a:rPr lang="en-PH" dirty="0"/>
            <a:t>A short statement of what the work will be focused on during the sprint.</a:t>
          </a:r>
        </a:p>
      </dgm:t>
    </dgm:pt>
    <dgm:pt modelId="{ECEA890B-FB26-4CC6-B9D5-3A19A8D95BD8}" type="parTrans" cxnId="{CC7783CD-AED7-4D3A-BF49-4F029610E09D}">
      <dgm:prSet/>
      <dgm:spPr/>
      <dgm:t>
        <a:bodyPr/>
        <a:lstStyle/>
        <a:p>
          <a:endParaRPr lang="en-PH"/>
        </a:p>
      </dgm:t>
    </dgm:pt>
    <dgm:pt modelId="{82C060A9-019C-475E-8ED4-5E927487E039}" type="sibTrans" cxnId="{CC7783CD-AED7-4D3A-BF49-4F029610E09D}">
      <dgm:prSet/>
      <dgm:spPr/>
      <dgm:t>
        <a:bodyPr/>
        <a:lstStyle/>
        <a:p>
          <a:endParaRPr lang="en-PH"/>
        </a:p>
      </dgm:t>
    </dgm:pt>
    <dgm:pt modelId="{64E1DE6F-DFFF-4570-A052-5EEE52F10AA5}">
      <dgm:prSet phldrT="[Text]" custT="1"/>
      <dgm:spPr/>
      <dgm:t>
        <a:bodyPr/>
        <a:lstStyle/>
        <a:p>
          <a:pPr algn="ctr"/>
          <a:endParaRPr lang="en-PH" sz="2000" dirty="0">
            <a:solidFill>
              <a:srgbClr val="FF0000"/>
            </a:solidFill>
          </a:endParaRPr>
        </a:p>
        <a:p>
          <a:pPr algn="ctr"/>
          <a:r>
            <a:rPr lang="en-PH" sz="1600" dirty="0">
              <a:solidFill>
                <a:srgbClr val="FF0000"/>
              </a:solidFill>
            </a:rPr>
            <a:t>April Sprint:</a:t>
          </a:r>
        </a:p>
        <a:p>
          <a:pPr algn="ctr"/>
          <a:r>
            <a:rPr lang="en-PH" sz="1600" dirty="0"/>
            <a:t>Version 8 Beta       </a:t>
          </a:r>
        </a:p>
        <a:p>
          <a:pPr algn="ctr"/>
          <a:r>
            <a:rPr lang="en-PH" sz="1600" dirty="0"/>
            <a:t>Bug Fixing,</a:t>
          </a:r>
        </a:p>
        <a:p>
          <a:pPr algn="ctr"/>
          <a:r>
            <a:rPr lang="en-PH" sz="1600" dirty="0" err="1"/>
            <a:t>Fekete</a:t>
          </a:r>
          <a:r>
            <a:rPr lang="en-PH" sz="1600" dirty="0"/>
            <a:t> License Manager Support</a:t>
          </a:r>
        </a:p>
      </dgm:t>
    </dgm:pt>
    <dgm:pt modelId="{1BDE83FF-C27A-45A5-BCD9-45B2522160EE}" type="parTrans" cxnId="{55330EBF-D345-4C13-B437-8D9B958A1F64}">
      <dgm:prSet/>
      <dgm:spPr/>
      <dgm:t>
        <a:bodyPr/>
        <a:lstStyle/>
        <a:p>
          <a:endParaRPr lang="en-PH"/>
        </a:p>
      </dgm:t>
    </dgm:pt>
    <dgm:pt modelId="{CBC8E50D-AB2D-4766-ACA0-CD56338B46D0}" type="sibTrans" cxnId="{55330EBF-D345-4C13-B437-8D9B958A1F64}">
      <dgm:prSet/>
      <dgm:spPr/>
      <dgm:t>
        <a:bodyPr/>
        <a:lstStyle/>
        <a:p>
          <a:endParaRPr lang="en-PH"/>
        </a:p>
      </dgm:t>
    </dgm:pt>
    <dgm:pt modelId="{D289E5E7-7572-4047-B45E-A5A438BC3081}">
      <dgm:prSet phldrT="[Text]" custT="1"/>
      <dgm:spPr/>
      <dgm:t>
        <a:bodyPr/>
        <a:lstStyle/>
        <a:p>
          <a:r>
            <a:rPr lang="en-PH" sz="1400" dirty="0">
              <a:solidFill>
                <a:srgbClr val="FF0000"/>
              </a:solidFill>
            </a:rPr>
            <a:t>February Sprint:</a:t>
          </a:r>
        </a:p>
        <a:p>
          <a:r>
            <a:rPr lang="en-PH" sz="1400" dirty="0"/>
            <a:t>Upgrade patch 7.0.5</a:t>
          </a:r>
        </a:p>
        <a:p>
          <a:r>
            <a:rPr lang="en-PH" sz="1400" b="0" i="0" dirty="0"/>
            <a:t>Dongle Support, CLIMS, Bugs</a:t>
          </a:r>
          <a:endParaRPr lang="en-PH" sz="1400" dirty="0"/>
        </a:p>
      </dgm:t>
    </dgm:pt>
    <dgm:pt modelId="{67AC5241-CE98-4EC8-8E38-D523C4FE672E}" type="parTrans" cxnId="{BC5C0C64-FB35-425A-89CD-C87FC75C874D}">
      <dgm:prSet/>
      <dgm:spPr/>
      <dgm:t>
        <a:bodyPr/>
        <a:lstStyle/>
        <a:p>
          <a:endParaRPr lang="en-PH"/>
        </a:p>
      </dgm:t>
    </dgm:pt>
    <dgm:pt modelId="{36C1710D-02C1-41C3-AF6E-6BD6386CB7C3}" type="sibTrans" cxnId="{BC5C0C64-FB35-425A-89CD-C87FC75C874D}">
      <dgm:prSet/>
      <dgm:spPr/>
      <dgm:t>
        <a:bodyPr/>
        <a:lstStyle/>
        <a:p>
          <a:endParaRPr lang="en-PH"/>
        </a:p>
      </dgm:t>
    </dgm:pt>
    <dgm:pt modelId="{C4BF548A-3E0B-42C4-A9E5-2CD638B34CC7}" type="pres">
      <dgm:prSet presAssocID="{43AEEAD5-1101-4D00-A73F-16E8F00547A8}" presName="Name0" presStyleCnt="0">
        <dgm:presLayoutVars>
          <dgm:chMax val="7"/>
          <dgm:dir/>
          <dgm:resizeHandles val="exact"/>
        </dgm:presLayoutVars>
      </dgm:prSet>
      <dgm:spPr/>
    </dgm:pt>
    <dgm:pt modelId="{8EB474B8-9581-4505-AC8C-7CB6CB02511E}" type="pres">
      <dgm:prSet presAssocID="{43AEEAD5-1101-4D00-A73F-16E8F00547A8}" presName="ellipse1" presStyleLbl="vennNode1" presStyleIdx="0" presStyleCnt="3" custScaleX="107228" custScaleY="67184">
        <dgm:presLayoutVars>
          <dgm:bulletEnabled val="1"/>
        </dgm:presLayoutVars>
      </dgm:prSet>
      <dgm:spPr/>
      <dgm:t>
        <a:bodyPr/>
        <a:lstStyle/>
        <a:p>
          <a:endParaRPr lang="fil-PH"/>
        </a:p>
      </dgm:t>
    </dgm:pt>
    <dgm:pt modelId="{1D6E2FDA-367A-458B-9561-342A9E64E413}" type="pres">
      <dgm:prSet presAssocID="{43AEEAD5-1101-4D00-A73F-16E8F00547A8}" presName="ellipse2" presStyleLbl="vennNode1" presStyleIdx="1" presStyleCnt="3" custScaleX="130770" custScaleY="122647">
        <dgm:presLayoutVars>
          <dgm:bulletEnabled val="1"/>
        </dgm:presLayoutVars>
      </dgm:prSet>
      <dgm:spPr/>
      <dgm:t>
        <a:bodyPr/>
        <a:lstStyle/>
        <a:p>
          <a:endParaRPr lang="fil-PH"/>
        </a:p>
      </dgm:t>
    </dgm:pt>
    <dgm:pt modelId="{29C0A803-06D4-4A98-B720-9D05EB702E88}" type="pres">
      <dgm:prSet presAssocID="{43AEEAD5-1101-4D00-A73F-16E8F00547A8}" presName="ellipse3" presStyleLbl="vennNode1" presStyleIdx="2" presStyleCnt="3" custScaleX="125371" custScaleY="129707">
        <dgm:presLayoutVars>
          <dgm:bulletEnabled val="1"/>
        </dgm:presLayoutVars>
      </dgm:prSet>
      <dgm:spPr/>
      <dgm:t>
        <a:bodyPr/>
        <a:lstStyle/>
        <a:p>
          <a:endParaRPr lang="fil-PH"/>
        </a:p>
      </dgm:t>
    </dgm:pt>
  </dgm:ptLst>
  <dgm:cxnLst>
    <dgm:cxn modelId="{3C7E50A6-F47E-4F2A-8267-E21BC3AA1442}" type="presOf" srcId="{64E1DE6F-DFFF-4570-A052-5EEE52F10AA5}" destId="{1D6E2FDA-367A-458B-9561-342A9E64E413}" srcOrd="0" destOrd="0" presId="urn:microsoft.com/office/officeart/2005/8/layout/rings+Icon"/>
    <dgm:cxn modelId="{55330EBF-D345-4C13-B437-8D9B958A1F64}" srcId="{43AEEAD5-1101-4D00-A73F-16E8F00547A8}" destId="{64E1DE6F-DFFF-4570-A052-5EEE52F10AA5}" srcOrd="1" destOrd="0" parTransId="{1BDE83FF-C27A-45A5-BCD9-45B2522160EE}" sibTransId="{CBC8E50D-AB2D-4766-ACA0-CD56338B46D0}"/>
    <dgm:cxn modelId="{5BC57E0E-0C93-409E-882C-FE1A575BFACC}" type="presOf" srcId="{43AEEAD5-1101-4D00-A73F-16E8F00547A8}" destId="{C4BF548A-3E0B-42C4-A9E5-2CD638B34CC7}" srcOrd="0" destOrd="0" presId="urn:microsoft.com/office/officeart/2005/8/layout/rings+Icon"/>
    <dgm:cxn modelId="{CC7783CD-AED7-4D3A-BF49-4F029610E09D}" srcId="{43AEEAD5-1101-4D00-A73F-16E8F00547A8}" destId="{AF73DA67-979E-4920-9E73-2446B533B06C}" srcOrd="0" destOrd="0" parTransId="{ECEA890B-FB26-4CC6-B9D5-3A19A8D95BD8}" sibTransId="{82C060A9-019C-475E-8ED4-5E927487E039}"/>
    <dgm:cxn modelId="{BC5C0C64-FB35-425A-89CD-C87FC75C874D}" srcId="{43AEEAD5-1101-4D00-A73F-16E8F00547A8}" destId="{D289E5E7-7572-4047-B45E-A5A438BC3081}" srcOrd="2" destOrd="0" parTransId="{67AC5241-CE98-4EC8-8E38-D523C4FE672E}" sibTransId="{36C1710D-02C1-41C3-AF6E-6BD6386CB7C3}"/>
    <dgm:cxn modelId="{5CDE424E-F938-4F72-A367-0AC756DAC2A8}" type="presOf" srcId="{AF73DA67-979E-4920-9E73-2446B533B06C}" destId="{8EB474B8-9581-4505-AC8C-7CB6CB02511E}" srcOrd="0" destOrd="0" presId="urn:microsoft.com/office/officeart/2005/8/layout/rings+Icon"/>
    <dgm:cxn modelId="{54C8F6E8-FB6B-4F3F-869F-C8F28DEE6DD9}" type="presOf" srcId="{D289E5E7-7572-4047-B45E-A5A438BC3081}" destId="{29C0A803-06D4-4A98-B720-9D05EB702E88}" srcOrd="0" destOrd="0" presId="urn:microsoft.com/office/officeart/2005/8/layout/rings+Icon"/>
    <dgm:cxn modelId="{3C3CC171-41CE-4AD7-BC52-ED3639AD0A8C}" type="presParOf" srcId="{C4BF548A-3E0B-42C4-A9E5-2CD638B34CC7}" destId="{8EB474B8-9581-4505-AC8C-7CB6CB02511E}" srcOrd="0" destOrd="0" presId="urn:microsoft.com/office/officeart/2005/8/layout/rings+Icon"/>
    <dgm:cxn modelId="{73F8AD85-03FE-44D6-B5DF-8C3BFEF096E3}" type="presParOf" srcId="{C4BF548A-3E0B-42C4-A9E5-2CD638B34CC7}" destId="{1D6E2FDA-367A-458B-9561-342A9E64E413}" srcOrd="1" destOrd="0" presId="urn:microsoft.com/office/officeart/2005/8/layout/rings+Icon"/>
    <dgm:cxn modelId="{94B06686-21C3-4A10-9B38-D85DD6322592}" type="presParOf" srcId="{C4BF548A-3E0B-42C4-A9E5-2CD638B34CC7}" destId="{29C0A803-06D4-4A98-B720-9D05EB702E88}"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l-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A8770-CA3E-4D67-9458-6C1D2B52494F}" type="datetimeFigureOut">
              <a:rPr lang="fil-PH" smtClean="0"/>
              <a:t>4/16/2017</a:t>
            </a:fld>
            <a:endParaRPr lang="fil-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l-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l-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l-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082E1-2ECF-41F4-9F70-63946E0F9778}" type="slidenum">
              <a:rPr lang="fil-PH" smtClean="0"/>
              <a:t>‹#›</a:t>
            </a:fld>
            <a:endParaRPr lang="fil-PH"/>
          </a:p>
        </p:txBody>
      </p:sp>
    </p:spTree>
    <p:extLst>
      <p:ext uri="{BB962C8B-B14F-4D97-AF65-F5344CB8AC3E}">
        <p14:creationId xmlns:p14="http://schemas.microsoft.com/office/powerpoint/2010/main" val="256349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slides</a:t>
            </a:r>
            <a:r>
              <a:rPr lang="en-PH" baseline="0" dirty="0"/>
              <a:t> will consist of screenshots for the different version control systems, starting with CVS.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43</a:t>
            </a:fld>
            <a:endParaRPr lang="fil-PH"/>
          </a:p>
        </p:txBody>
      </p:sp>
    </p:spTree>
    <p:extLst>
      <p:ext uri="{BB962C8B-B14F-4D97-AF65-F5344CB8AC3E}">
        <p14:creationId xmlns:p14="http://schemas.microsoft.com/office/powerpoint/2010/main" val="1691943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a:t>
            </a:r>
            <a:r>
              <a:rPr lang="en-PH" baseline="0" dirty="0" smtClean="0"/>
              <a:t> will be screenshot of major releases in the Network-Attached Storage.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52</a:t>
            </a:fld>
            <a:endParaRPr lang="fil-PH"/>
          </a:p>
        </p:txBody>
      </p:sp>
    </p:spTree>
    <p:extLst>
      <p:ext uri="{BB962C8B-B14F-4D97-AF65-F5344CB8AC3E}">
        <p14:creationId xmlns:p14="http://schemas.microsoft.com/office/powerpoint/2010/main" val="90791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slides will be</a:t>
            </a:r>
            <a:r>
              <a:rPr lang="en-PH" baseline="0" dirty="0" smtClean="0"/>
              <a:t> about Software testing.</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53</a:t>
            </a:fld>
            <a:endParaRPr lang="fil-PH"/>
          </a:p>
        </p:txBody>
      </p:sp>
    </p:spTree>
    <p:extLst>
      <p:ext uri="{BB962C8B-B14F-4D97-AF65-F5344CB8AC3E}">
        <p14:creationId xmlns:p14="http://schemas.microsoft.com/office/powerpoint/2010/main" val="2209038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is description of unit</a:t>
            </a:r>
            <a:r>
              <a:rPr lang="en-PH" baseline="0" dirty="0" smtClean="0"/>
              <a:t> tests.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54</a:t>
            </a:fld>
            <a:endParaRPr lang="fil-PH"/>
          </a:p>
        </p:txBody>
      </p:sp>
    </p:spTree>
    <p:extLst>
      <p:ext uri="{BB962C8B-B14F-4D97-AF65-F5344CB8AC3E}">
        <p14:creationId xmlns:p14="http://schemas.microsoft.com/office/powerpoint/2010/main" val="112800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is GIF of a unit test being run in VS 2005.</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55</a:t>
            </a:fld>
            <a:endParaRPr lang="fil-PH"/>
          </a:p>
        </p:txBody>
      </p:sp>
    </p:spTree>
    <p:extLst>
      <p:ext uri="{BB962C8B-B14F-4D97-AF65-F5344CB8AC3E}">
        <p14:creationId xmlns:p14="http://schemas.microsoft.com/office/powerpoint/2010/main" val="2030203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a:t>
            </a:r>
            <a:r>
              <a:rPr lang="en-PH" baseline="0" dirty="0" smtClean="0"/>
              <a:t> is description of component tests.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56</a:t>
            </a:fld>
            <a:endParaRPr lang="fil-PH"/>
          </a:p>
        </p:txBody>
      </p:sp>
    </p:spTree>
    <p:extLst>
      <p:ext uri="{BB962C8B-B14F-4D97-AF65-F5344CB8AC3E}">
        <p14:creationId xmlns:p14="http://schemas.microsoft.com/office/powerpoint/2010/main" val="253683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is GIF of a</a:t>
            </a:r>
            <a:r>
              <a:rPr lang="en-PH" baseline="0" dirty="0" smtClean="0"/>
              <a:t> component test being run.</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57</a:t>
            </a:fld>
            <a:endParaRPr lang="fil-PH"/>
          </a:p>
        </p:txBody>
      </p:sp>
    </p:spTree>
    <p:extLst>
      <p:ext uri="{BB962C8B-B14F-4D97-AF65-F5344CB8AC3E}">
        <p14:creationId xmlns:p14="http://schemas.microsoft.com/office/powerpoint/2010/main" val="3594803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is description of integration tests.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58</a:t>
            </a:fld>
            <a:endParaRPr lang="fil-PH"/>
          </a:p>
        </p:txBody>
      </p:sp>
    </p:spTree>
    <p:extLst>
      <p:ext uri="{BB962C8B-B14F-4D97-AF65-F5344CB8AC3E}">
        <p14:creationId xmlns:p14="http://schemas.microsoft.com/office/powerpoint/2010/main" val="446797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slides will</a:t>
            </a:r>
            <a:r>
              <a:rPr lang="en-PH" baseline="0" dirty="0" smtClean="0"/>
              <a:t> be about Communication media.</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59</a:t>
            </a:fld>
            <a:endParaRPr lang="fil-PH"/>
          </a:p>
        </p:txBody>
      </p:sp>
    </p:spTree>
    <p:extLst>
      <p:ext uri="{BB962C8B-B14F-4D97-AF65-F5344CB8AC3E}">
        <p14:creationId xmlns:p14="http://schemas.microsoft.com/office/powerpoint/2010/main" val="848077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a:t>
            </a:r>
            <a:r>
              <a:rPr lang="en-PH" baseline="0" dirty="0" smtClean="0"/>
              <a:t> slide will be a description of MS Outlook.</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60</a:t>
            </a:fld>
            <a:endParaRPr lang="fil-PH"/>
          </a:p>
        </p:txBody>
      </p:sp>
    </p:spTree>
    <p:extLst>
      <p:ext uri="{BB962C8B-B14F-4D97-AF65-F5344CB8AC3E}">
        <p14:creationId xmlns:p14="http://schemas.microsoft.com/office/powerpoint/2010/main" val="3040377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a GIF</a:t>
            </a:r>
            <a:r>
              <a:rPr lang="en-PH" baseline="0" dirty="0" smtClean="0"/>
              <a:t> of MS Outlook.</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61</a:t>
            </a:fld>
            <a:endParaRPr lang="fil-PH"/>
          </a:p>
        </p:txBody>
      </p:sp>
    </p:spTree>
    <p:extLst>
      <p:ext uri="{BB962C8B-B14F-4D97-AF65-F5344CB8AC3E}">
        <p14:creationId xmlns:p14="http://schemas.microsoft.com/office/powerpoint/2010/main" val="118204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a:t>
            </a:r>
            <a:r>
              <a:rPr lang="en-PH" baseline="0" dirty="0"/>
              <a:t> will be SVN commands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44</a:t>
            </a:fld>
            <a:endParaRPr lang="fil-PH"/>
          </a:p>
        </p:txBody>
      </p:sp>
    </p:spTree>
    <p:extLst>
      <p:ext uri="{BB962C8B-B14F-4D97-AF65-F5344CB8AC3E}">
        <p14:creationId xmlns:p14="http://schemas.microsoft.com/office/powerpoint/2010/main" val="3741021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a description of Skype for Business and table of comparison with Skype.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62</a:t>
            </a:fld>
            <a:endParaRPr lang="fil-PH"/>
          </a:p>
        </p:txBody>
      </p:sp>
    </p:spTree>
    <p:extLst>
      <p:ext uri="{BB962C8B-B14F-4D97-AF65-F5344CB8AC3E}">
        <p14:creationId xmlns:p14="http://schemas.microsoft.com/office/powerpoint/2010/main" val="2826832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GIF</a:t>
            </a:r>
            <a:r>
              <a:rPr lang="en-PH" baseline="0" dirty="0" smtClean="0"/>
              <a:t> of Skype for Business.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63</a:t>
            </a:fld>
            <a:endParaRPr lang="fil-PH"/>
          </a:p>
        </p:txBody>
      </p:sp>
    </p:spTree>
    <p:extLst>
      <p:ext uri="{BB962C8B-B14F-4D97-AF65-F5344CB8AC3E}">
        <p14:creationId xmlns:p14="http://schemas.microsoft.com/office/powerpoint/2010/main" val="1678355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a description of Microsoft</a:t>
            </a:r>
            <a:r>
              <a:rPr lang="en-PH" baseline="0" dirty="0" smtClean="0"/>
              <a:t> Teams.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64</a:t>
            </a:fld>
            <a:endParaRPr lang="fil-PH"/>
          </a:p>
        </p:txBody>
      </p:sp>
    </p:spTree>
    <p:extLst>
      <p:ext uri="{BB962C8B-B14F-4D97-AF65-F5344CB8AC3E}">
        <p14:creationId xmlns:p14="http://schemas.microsoft.com/office/powerpoint/2010/main" val="4092694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a:t>
            </a:r>
            <a:r>
              <a:rPr lang="en-PH" baseline="0" dirty="0" smtClean="0"/>
              <a:t> slide will be a GIF of MS Teams.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65</a:t>
            </a:fld>
            <a:endParaRPr lang="fil-PH"/>
          </a:p>
        </p:txBody>
      </p:sp>
    </p:spTree>
    <p:extLst>
      <p:ext uri="{BB962C8B-B14F-4D97-AF65-F5344CB8AC3E}">
        <p14:creationId xmlns:p14="http://schemas.microsoft.com/office/powerpoint/2010/main" val="1257676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This is the last</a:t>
            </a:r>
            <a:r>
              <a:rPr lang="en-PH" baseline="0" dirty="0" smtClean="0"/>
              <a:t> slide before the “Thank you” slide.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66</a:t>
            </a:fld>
            <a:endParaRPr lang="fil-PH"/>
          </a:p>
        </p:txBody>
      </p:sp>
    </p:spTree>
    <p:extLst>
      <p:ext uri="{BB962C8B-B14F-4D97-AF65-F5344CB8AC3E}">
        <p14:creationId xmlns:p14="http://schemas.microsoft.com/office/powerpoint/2010/main" val="209739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SVN logs screenshot.</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45</a:t>
            </a:fld>
            <a:endParaRPr lang="fil-PH"/>
          </a:p>
        </p:txBody>
      </p:sp>
    </p:spTree>
    <p:extLst>
      <p:ext uri="{BB962C8B-B14F-4D97-AF65-F5344CB8AC3E}">
        <p14:creationId xmlns:p14="http://schemas.microsoft.com/office/powerpoint/2010/main" val="197079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a:t>
            </a:r>
            <a:r>
              <a:rPr lang="en-PH" baseline="0" dirty="0"/>
              <a:t> be screenshot of </a:t>
            </a:r>
            <a:r>
              <a:rPr lang="en-PH" baseline="0" dirty="0" err="1"/>
              <a:t>Git</a:t>
            </a:r>
            <a:r>
              <a:rPr lang="en-PH" baseline="0" dirty="0"/>
              <a:t> bash.</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46</a:t>
            </a:fld>
            <a:endParaRPr lang="fil-PH"/>
          </a:p>
        </p:txBody>
      </p:sp>
    </p:spTree>
    <p:extLst>
      <p:ext uri="{BB962C8B-B14F-4D97-AF65-F5344CB8AC3E}">
        <p14:creationId xmlns:p14="http://schemas.microsoft.com/office/powerpoint/2010/main" val="404611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will be common commands in version</a:t>
            </a:r>
            <a:r>
              <a:rPr lang="en-PH" baseline="0" dirty="0"/>
              <a:t> control systems and what they do.</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47</a:t>
            </a:fld>
            <a:endParaRPr lang="fil-PH"/>
          </a:p>
        </p:txBody>
      </p:sp>
    </p:spTree>
    <p:extLst>
      <p:ext uri="{BB962C8B-B14F-4D97-AF65-F5344CB8AC3E}">
        <p14:creationId xmlns:p14="http://schemas.microsoft.com/office/powerpoint/2010/main" val="234122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Next slide is</a:t>
            </a:r>
            <a:r>
              <a:rPr lang="en-PH" baseline="0" dirty="0"/>
              <a:t> continuation of commands.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48</a:t>
            </a:fld>
            <a:endParaRPr lang="fil-PH"/>
          </a:p>
        </p:txBody>
      </p:sp>
    </p:spTree>
    <p:extLst>
      <p:ext uri="{BB962C8B-B14F-4D97-AF65-F5344CB8AC3E}">
        <p14:creationId xmlns:p14="http://schemas.microsoft.com/office/powerpoint/2010/main" val="1943949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is the last slide for version control commands. Next </a:t>
            </a:r>
            <a:r>
              <a:rPr lang="en-PH" dirty="0" smtClean="0"/>
              <a:t>slides will </a:t>
            </a:r>
            <a:r>
              <a:rPr lang="en-PH" dirty="0"/>
              <a:t>be </a:t>
            </a:r>
            <a:r>
              <a:rPr lang="en-PH" dirty="0" smtClean="0"/>
              <a:t>about Release management process.</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49</a:t>
            </a:fld>
            <a:endParaRPr lang="fil-PH"/>
          </a:p>
        </p:txBody>
      </p:sp>
    </p:spTree>
    <p:extLst>
      <p:ext uri="{BB962C8B-B14F-4D97-AF65-F5344CB8AC3E}">
        <p14:creationId xmlns:p14="http://schemas.microsoft.com/office/powerpoint/2010/main" val="372550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a screenshot</a:t>
            </a:r>
            <a:r>
              <a:rPr lang="en-PH" baseline="0" dirty="0" smtClean="0"/>
              <a:t> of the patch page.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50</a:t>
            </a:fld>
            <a:endParaRPr lang="fil-PH"/>
          </a:p>
        </p:txBody>
      </p:sp>
    </p:spTree>
    <p:extLst>
      <p:ext uri="{BB962C8B-B14F-4D97-AF65-F5344CB8AC3E}">
        <p14:creationId xmlns:p14="http://schemas.microsoft.com/office/powerpoint/2010/main" val="366512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Next slide will be screenshot</a:t>
            </a:r>
            <a:r>
              <a:rPr lang="en-PH" baseline="0" dirty="0" smtClean="0"/>
              <a:t> of upgrade package download page.</a:t>
            </a:r>
            <a:endParaRPr lang="fil-PH" dirty="0"/>
          </a:p>
        </p:txBody>
      </p:sp>
      <p:sp>
        <p:nvSpPr>
          <p:cNvPr id="4" name="Slide Number Placeholder 3"/>
          <p:cNvSpPr>
            <a:spLocks noGrp="1"/>
          </p:cNvSpPr>
          <p:nvPr>
            <p:ph type="sldNum" sz="quarter" idx="10"/>
          </p:nvPr>
        </p:nvSpPr>
        <p:spPr/>
        <p:txBody>
          <a:bodyPr/>
          <a:lstStyle/>
          <a:p>
            <a:fld id="{E35082E1-2ECF-41F4-9F70-63946E0F9778}" type="slidenum">
              <a:rPr lang="fil-PH" smtClean="0"/>
              <a:t>51</a:t>
            </a:fld>
            <a:endParaRPr lang="fil-PH"/>
          </a:p>
        </p:txBody>
      </p:sp>
    </p:spTree>
    <p:extLst>
      <p:ext uri="{BB962C8B-B14F-4D97-AF65-F5344CB8AC3E}">
        <p14:creationId xmlns:p14="http://schemas.microsoft.com/office/powerpoint/2010/main" val="3596522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a:xfrm>
            <a:off x="5332412" y="5883275"/>
            <a:ext cx="4324044" cy="365125"/>
          </a:xfrm>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717741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16/04/2017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58284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40098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471966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40299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84396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064468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600953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861658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a:xfrm>
            <a:off x="10951856" y="5867131"/>
            <a:ext cx="551167" cy="365125"/>
          </a:xfrm>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692887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AB6E80-339A-4629-8279-03CD7828950D}" type="datetimeFigureOut">
              <a:rPr lang="en-PH" smtClean="0"/>
              <a:t>16/04/2017</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57762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AB6E80-339A-4629-8279-03CD7828950D}" type="datetimeFigureOut">
              <a:rPr lang="en-PH" smtClean="0"/>
              <a:t>16/04/2017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2394392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AB6E80-339A-4629-8279-03CD7828950D}" type="datetimeFigureOut">
              <a:rPr lang="en-PH" smtClean="0"/>
              <a:t>16/04/2017</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573296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AB6E80-339A-4629-8279-03CD7828950D}" type="datetimeFigureOut">
              <a:rPr lang="en-PH" smtClean="0"/>
              <a:t>16/04/2017</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428069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AB6E80-339A-4629-8279-03CD7828950D}" type="datetimeFigureOut">
              <a:rPr lang="en-PH" smtClean="0"/>
              <a:t>16/04/2017</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3705369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16/04/2017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189780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AB6E80-339A-4629-8279-03CD7828950D}" type="datetimeFigureOut">
              <a:rPr lang="en-PH" smtClean="0"/>
              <a:t>16/04/2017</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842F8B93-A49F-414A-BBC2-2C3978AFFA78}" type="slidenum">
              <a:rPr lang="en-PH" smtClean="0"/>
              <a:t>‹#›</a:t>
            </a:fld>
            <a:endParaRPr lang="en-PH"/>
          </a:p>
        </p:txBody>
      </p:sp>
    </p:spTree>
    <p:extLst>
      <p:ext uri="{BB962C8B-B14F-4D97-AF65-F5344CB8AC3E}">
        <p14:creationId xmlns:p14="http://schemas.microsoft.com/office/powerpoint/2010/main" val="75246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AB6E80-339A-4629-8279-03CD7828950D}" type="datetimeFigureOut">
              <a:rPr lang="en-PH" smtClean="0"/>
              <a:t>16/04/2017</a:t>
            </a:fld>
            <a:endParaRPr lang="en-PH"/>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H"/>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2F8B93-A49F-414A-BBC2-2C3978AFFA78}" type="slidenum">
              <a:rPr lang="en-PH" smtClean="0"/>
              <a:t>‹#›</a:t>
            </a:fld>
            <a:endParaRPr lang="en-PH"/>
          </a:p>
        </p:txBody>
      </p:sp>
    </p:spTree>
    <p:extLst>
      <p:ext uri="{BB962C8B-B14F-4D97-AF65-F5344CB8AC3E}">
        <p14:creationId xmlns:p14="http://schemas.microsoft.com/office/powerpoint/2010/main" val="3180543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78443"/>
            <a:ext cx="9144000" cy="931520"/>
          </a:xfrm>
        </p:spPr>
        <p:txBody>
          <a:bodyPr>
            <a:normAutofit fontScale="90000"/>
          </a:bodyPr>
          <a:lstStyle/>
          <a:p>
            <a:r>
              <a:rPr lang="en-PH" dirty="0"/>
              <a:t>Agile Development</a:t>
            </a:r>
          </a:p>
        </p:txBody>
      </p:sp>
      <p:sp>
        <p:nvSpPr>
          <p:cNvPr id="3" name="TextBox 2"/>
          <p:cNvSpPr txBox="1"/>
          <p:nvPr/>
        </p:nvSpPr>
        <p:spPr>
          <a:xfrm>
            <a:off x="4411244" y="4401595"/>
            <a:ext cx="4852086" cy="646331"/>
          </a:xfrm>
          <a:prstGeom prst="rect">
            <a:avLst/>
          </a:prstGeom>
          <a:noFill/>
        </p:spPr>
        <p:txBody>
          <a:bodyPr wrap="square" rtlCol="0">
            <a:spAutoFit/>
          </a:bodyPr>
          <a:lstStyle/>
          <a:p>
            <a:r>
              <a:rPr lang="en-PH" dirty="0" err="1"/>
              <a:t>Cris</a:t>
            </a:r>
            <a:r>
              <a:rPr lang="en-PH" dirty="0"/>
              <a:t> Ann </a:t>
            </a:r>
            <a:r>
              <a:rPr lang="en-PH" dirty="0" err="1"/>
              <a:t>Rioflorido</a:t>
            </a:r>
            <a:endParaRPr lang="en-PH" dirty="0"/>
          </a:p>
          <a:p>
            <a:r>
              <a:rPr lang="en-PH" i="1" dirty="0"/>
              <a:t>DEV-COL Team Leader / Software Developer</a:t>
            </a:r>
            <a:endParaRPr lang="fil-PH" i="1" dirty="0"/>
          </a:p>
        </p:txBody>
      </p:sp>
      <p:sp>
        <p:nvSpPr>
          <p:cNvPr id="4" name="TextBox 3"/>
          <p:cNvSpPr txBox="1"/>
          <p:nvPr/>
        </p:nvSpPr>
        <p:spPr>
          <a:xfrm>
            <a:off x="8270789" y="5753099"/>
            <a:ext cx="3649362" cy="923330"/>
          </a:xfrm>
          <a:prstGeom prst="rect">
            <a:avLst/>
          </a:prstGeom>
          <a:noFill/>
        </p:spPr>
        <p:txBody>
          <a:bodyPr wrap="square" rtlCol="0">
            <a:spAutoFit/>
          </a:bodyPr>
          <a:lstStyle/>
          <a:p>
            <a:pPr algn="just"/>
            <a:r>
              <a:rPr lang="en-PH" dirty="0"/>
              <a:t>Stephen Joe Cruz</a:t>
            </a:r>
          </a:p>
          <a:p>
            <a:pPr algn="just"/>
            <a:r>
              <a:rPr lang="en-PH" i="1" dirty="0"/>
              <a:t>DEV-COR Deputy Team Leader / Associate Software Developer</a:t>
            </a:r>
            <a:endParaRPr lang="fil-PH" i="1" dirty="0"/>
          </a:p>
        </p:txBody>
      </p:sp>
    </p:spTree>
    <p:extLst>
      <p:ext uri="{BB962C8B-B14F-4D97-AF65-F5344CB8AC3E}">
        <p14:creationId xmlns:p14="http://schemas.microsoft.com/office/powerpoint/2010/main" val="299909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718" y="124886"/>
            <a:ext cx="10018713" cy="1752599"/>
          </a:xfrm>
        </p:spPr>
        <p:txBody>
          <a:bodyPr/>
          <a:lstStyle/>
          <a:p>
            <a:r>
              <a:rPr lang="en-PH" dirty="0"/>
              <a:t>Sprints</a:t>
            </a:r>
          </a:p>
        </p:txBody>
      </p:sp>
      <p:pic>
        <p:nvPicPr>
          <p:cNvPr id="4" name="Content Placeholder 3"/>
          <p:cNvPicPr>
            <a:picLocks noGrp="1" noChangeAspect="1"/>
          </p:cNvPicPr>
          <p:nvPr>
            <p:ph idx="1"/>
          </p:nvPr>
        </p:nvPicPr>
        <p:blipFill>
          <a:blip r:embed="rId2"/>
          <a:stretch>
            <a:fillRect/>
          </a:stretch>
        </p:blipFill>
        <p:spPr>
          <a:xfrm>
            <a:off x="2743200" y="1877485"/>
            <a:ext cx="6087291" cy="3966761"/>
          </a:xfrm>
          <a:prstGeom prst="rect">
            <a:avLst/>
          </a:prstGeom>
        </p:spPr>
      </p:pic>
    </p:spTree>
    <p:extLst>
      <p:ext uri="{BB962C8B-B14F-4D97-AF65-F5344CB8AC3E}">
        <p14:creationId xmlns:p14="http://schemas.microsoft.com/office/powerpoint/2010/main" val="4105994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1767" y="0"/>
            <a:ext cx="10018713" cy="1752599"/>
          </a:xfrm>
        </p:spPr>
        <p:txBody>
          <a:bodyPr/>
          <a:lstStyle/>
          <a:p>
            <a:r>
              <a:rPr lang="en-PH" dirty="0"/>
              <a:t>Scrum framework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0898409"/>
              </p:ext>
            </p:extLst>
          </p:nvPr>
        </p:nvGraphicFramePr>
        <p:xfrm>
          <a:off x="1532708" y="1689463"/>
          <a:ext cx="9927771" cy="4624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6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043" y="-71846"/>
            <a:ext cx="10018713" cy="1752599"/>
          </a:xfrm>
        </p:spPr>
        <p:txBody>
          <a:bodyPr/>
          <a:lstStyle/>
          <a:p>
            <a:r>
              <a:rPr lang="en-PH" dirty="0"/>
              <a:t>Roles and Responsibilities</a:t>
            </a:r>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47106" y="1441676"/>
            <a:ext cx="1704109" cy="1832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43595" y="3359470"/>
            <a:ext cx="1607620" cy="369332"/>
          </a:xfrm>
          <a:prstGeom prst="rect">
            <a:avLst/>
          </a:prstGeom>
          <a:noFill/>
        </p:spPr>
        <p:txBody>
          <a:bodyPr wrap="none" rtlCol="0">
            <a:spAutoFit/>
          </a:bodyPr>
          <a:lstStyle/>
          <a:p>
            <a:r>
              <a:rPr lang="en-PH" dirty="0"/>
              <a:t>Product Owner</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996" y="1441676"/>
            <a:ext cx="1333333" cy="203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13996" y="3359470"/>
            <a:ext cx="1492460" cy="369332"/>
          </a:xfrm>
          <a:prstGeom prst="rect">
            <a:avLst/>
          </a:prstGeom>
          <a:noFill/>
        </p:spPr>
        <p:txBody>
          <a:bodyPr wrap="none" rtlCol="0">
            <a:spAutoFit/>
          </a:bodyPr>
          <a:lstStyle/>
          <a:p>
            <a:r>
              <a:rPr lang="en-PH" dirty="0"/>
              <a:t>Scrum Master</a:t>
            </a:r>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80" y="3813640"/>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678734" y="5615511"/>
            <a:ext cx="2006896" cy="369332"/>
          </a:xfrm>
          <a:prstGeom prst="rect">
            <a:avLst/>
          </a:prstGeom>
          <a:noFill/>
        </p:spPr>
        <p:txBody>
          <a:bodyPr wrap="none" rtlCol="0">
            <a:spAutoFit/>
          </a:bodyPr>
          <a:lstStyle/>
          <a:p>
            <a:r>
              <a:rPr lang="en-PH" dirty="0"/>
              <a:t>Development Team</a:t>
            </a:r>
          </a:p>
        </p:txBody>
      </p:sp>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400" y="3695880"/>
            <a:ext cx="2438091" cy="1981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004026" y="5530673"/>
            <a:ext cx="1387111" cy="369332"/>
          </a:xfrm>
          <a:prstGeom prst="rect">
            <a:avLst/>
          </a:prstGeom>
          <a:noFill/>
        </p:spPr>
        <p:txBody>
          <a:bodyPr wrap="none" rtlCol="0">
            <a:spAutoFit/>
          </a:bodyPr>
          <a:lstStyle/>
          <a:p>
            <a:r>
              <a:rPr lang="en-PH" dirty="0"/>
              <a:t>Stakeholders</a:t>
            </a:r>
          </a:p>
        </p:txBody>
      </p:sp>
    </p:spTree>
    <p:extLst>
      <p:ext uri="{BB962C8B-B14F-4D97-AF65-F5344CB8AC3E}">
        <p14:creationId xmlns:p14="http://schemas.microsoft.com/office/powerpoint/2010/main" val="188836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Product Owner</a:t>
            </a:r>
          </a:p>
        </p:txBody>
      </p:sp>
      <p:sp>
        <p:nvSpPr>
          <p:cNvPr id="3" name="Content Placeholder 2"/>
          <p:cNvSpPr>
            <a:spLocks noGrp="1"/>
          </p:cNvSpPr>
          <p:nvPr>
            <p:ph idx="1"/>
          </p:nvPr>
        </p:nvSpPr>
        <p:spPr/>
        <p:txBody>
          <a:bodyPr/>
          <a:lstStyle/>
          <a:p>
            <a:r>
              <a:rPr lang="en-PH" dirty="0"/>
              <a:t> Define the features of the product </a:t>
            </a:r>
          </a:p>
          <a:p>
            <a:r>
              <a:rPr lang="en-PH" dirty="0"/>
              <a:t> Makes scope vs. schedule decisions </a:t>
            </a:r>
          </a:p>
          <a:p>
            <a:r>
              <a:rPr lang="en-PH" dirty="0"/>
              <a:t> Responsible for achieving financial goals of the project </a:t>
            </a:r>
          </a:p>
          <a:p>
            <a:r>
              <a:rPr lang="en-PH" dirty="0"/>
              <a:t> Prioritize the product backlog </a:t>
            </a:r>
          </a:p>
          <a:p>
            <a:r>
              <a:rPr lang="en-PH" dirty="0"/>
              <a:t> Adjust features and priority every sprint, as needed </a:t>
            </a:r>
          </a:p>
          <a:p>
            <a:r>
              <a:rPr lang="en-PH" dirty="0"/>
              <a:t> Accept or reject work results</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78511" y="365125"/>
            <a:ext cx="2335734" cy="252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579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Scrum Master</a:t>
            </a:r>
          </a:p>
        </p:txBody>
      </p:sp>
      <p:sp>
        <p:nvSpPr>
          <p:cNvPr id="3" name="Content Placeholder 2"/>
          <p:cNvSpPr>
            <a:spLocks noGrp="1"/>
          </p:cNvSpPr>
          <p:nvPr>
            <p:ph idx="1"/>
          </p:nvPr>
        </p:nvSpPr>
        <p:spPr/>
        <p:txBody>
          <a:bodyPr/>
          <a:lstStyle/>
          <a:p>
            <a:r>
              <a:rPr lang="en-PH" dirty="0"/>
              <a:t>Responsible for enacting Scrum values and practices </a:t>
            </a:r>
          </a:p>
          <a:p>
            <a:r>
              <a:rPr lang="en-PH" dirty="0"/>
              <a:t> Removes impediments </a:t>
            </a:r>
          </a:p>
          <a:p>
            <a:r>
              <a:rPr lang="en-PH" dirty="0"/>
              <a:t> Coaches the team to their best possible performance </a:t>
            </a:r>
          </a:p>
          <a:p>
            <a:r>
              <a:rPr lang="en-PH" dirty="0"/>
              <a:t> Helps improve team productivity in any way possible </a:t>
            </a:r>
          </a:p>
          <a:p>
            <a:r>
              <a:rPr lang="en-PH" dirty="0"/>
              <a:t> Enable close cooperation across all roles and functions </a:t>
            </a:r>
          </a:p>
          <a:p>
            <a:r>
              <a:rPr lang="en-PH" dirty="0"/>
              <a:t> Shield the team from external interference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87" y="320553"/>
            <a:ext cx="1798780" cy="274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37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The Development team</a:t>
            </a:r>
          </a:p>
        </p:txBody>
      </p:sp>
      <p:sp>
        <p:nvSpPr>
          <p:cNvPr id="3" name="Content Placeholder 2"/>
          <p:cNvSpPr>
            <a:spLocks noGrp="1"/>
          </p:cNvSpPr>
          <p:nvPr>
            <p:ph idx="1"/>
          </p:nvPr>
        </p:nvSpPr>
        <p:spPr/>
        <p:txBody>
          <a:bodyPr>
            <a:normAutofit fontScale="92500" lnSpcReduction="20000"/>
          </a:bodyPr>
          <a:lstStyle/>
          <a:p>
            <a:r>
              <a:rPr lang="en-PH" dirty="0"/>
              <a:t>Typically 5-9 people </a:t>
            </a:r>
          </a:p>
          <a:p>
            <a:r>
              <a:rPr lang="en-PH" dirty="0"/>
              <a:t> Cross-functional: </a:t>
            </a:r>
          </a:p>
          <a:p>
            <a:pPr lvl="1"/>
            <a:r>
              <a:rPr lang="en-PH" dirty="0"/>
              <a:t> Programmers, testers, user experience designers, etc. </a:t>
            </a:r>
          </a:p>
          <a:p>
            <a:r>
              <a:rPr lang="en-PH" dirty="0"/>
              <a:t> Members should be full-time </a:t>
            </a:r>
          </a:p>
          <a:p>
            <a:pPr lvl="1"/>
            <a:r>
              <a:rPr lang="en-PH" dirty="0"/>
              <a:t> May be exceptions (e.g., database administrator) </a:t>
            </a:r>
          </a:p>
          <a:p>
            <a:r>
              <a:rPr lang="en-PH" dirty="0"/>
              <a:t> Teams are self-organizing • </a:t>
            </a:r>
          </a:p>
          <a:p>
            <a:pPr lvl="1"/>
            <a:r>
              <a:rPr lang="en-PH" dirty="0"/>
              <a:t>Ideally, no titles but rarely a possibility •</a:t>
            </a:r>
          </a:p>
          <a:p>
            <a:r>
              <a:rPr lang="en-PH" dirty="0"/>
              <a:t> Membership should change only between sprints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5637" y="365125"/>
            <a:ext cx="2076450" cy="190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55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637" y="-98039"/>
            <a:ext cx="10018713" cy="1752599"/>
          </a:xfrm>
        </p:spPr>
        <p:txBody>
          <a:bodyPr/>
          <a:lstStyle/>
          <a:p>
            <a:r>
              <a:rPr lang="en-PH" dirty="0"/>
              <a:t>Ceremonies</a:t>
            </a:r>
          </a:p>
        </p:txBody>
      </p:sp>
      <p:pic>
        <p:nvPicPr>
          <p:cNvPr id="2050" name="Picture 2" descr="Image result for daily scrum mee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817" y="1313520"/>
            <a:ext cx="2324364" cy="20047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rint pl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697" y="1313520"/>
            <a:ext cx="2483501" cy="20540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print review me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110" y="3928609"/>
            <a:ext cx="2639685" cy="15156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rint retrospective me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853543"/>
            <a:ext cx="3162300" cy="1590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2637" y="3318284"/>
            <a:ext cx="1604414" cy="369332"/>
          </a:xfrm>
          <a:prstGeom prst="rect">
            <a:avLst/>
          </a:prstGeom>
          <a:noFill/>
        </p:spPr>
        <p:txBody>
          <a:bodyPr wrap="none" rtlCol="0">
            <a:spAutoFit/>
          </a:bodyPr>
          <a:lstStyle/>
          <a:p>
            <a:r>
              <a:rPr lang="en-PH" dirty="0"/>
              <a:t>Sprint Planning</a:t>
            </a:r>
          </a:p>
        </p:txBody>
      </p:sp>
      <p:sp>
        <p:nvSpPr>
          <p:cNvPr id="9" name="TextBox 8"/>
          <p:cNvSpPr txBox="1"/>
          <p:nvPr/>
        </p:nvSpPr>
        <p:spPr>
          <a:xfrm>
            <a:off x="6595090" y="3318284"/>
            <a:ext cx="2131096" cy="369332"/>
          </a:xfrm>
          <a:prstGeom prst="rect">
            <a:avLst/>
          </a:prstGeom>
          <a:noFill/>
        </p:spPr>
        <p:txBody>
          <a:bodyPr wrap="none" rtlCol="0">
            <a:spAutoFit/>
          </a:bodyPr>
          <a:lstStyle/>
          <a:p>
            <a:r>
              <a:rPr lang="en-PH" dirty="0"/>
              <a:t>Daily Scrum Meeting</a:t>
            </a:r>
          </a:p>
        </p:txBody>
      </p:sp>
      <p:sp>
        <p:nvSpPr>
          <p:cNvPr id="10" name="TextBox 9"/>
          <p:cNvSpPr txBox="1"/>
          <p:nvPr/>
        </p:nvSpPr>
        <p:spPr>
          <a:xfrm>
            <a:off x="1690431" y="5500545"/>
            <a:ext cx="1466620" cy="369332"/>
          </a:xfrm>
          <a:prstGeom prst="rect">
            <a:avLst/>
          </a:prstGeom>
          <a:noFill/>
        </p:spPr>
        <p:txBody>
          <a:bodyPr wrap="none" rtlCol="0">
            <a:spAutoFit/>
          </a:bodyPr>
          <a:lstStyle/>
          <a:p>
            <a:r>
              <a:rPr lang="en-PH" dirty="0"/>
              <a:t>Sprint Review</a:t>
            </a:r>
          </a:p>
        </p:txBody>
      </p:sp>
      <p:sp>
        <p:nvSpPr>
          <p:cNvPr id="11" name="TextBox 10"/>
          <p:cNvSpPr txBox="1"/>
          <p:nvPr/>
        </p:nvSpPr>
        <p:spPr>
          <a:xfrm>
            <a:off x="6648886" y="5481139"/>
            <a:ext cx="2077300" cy="369332"/>
          </a:xfrm>
          <a:prstGeom prst="rect">
            <a:avLst/>
          </a:prstGeom>
          <a:noFill/>
        </p:spPr>
        <p:txBody>
          <a:bodyPr wrap="none" rtlCol="0">
            <a:spAutoFit/>
          </a:bodyPr>
          <a:lstStyle/>
          <a:p>
            <a:r>
              <a:rPr lang="en-PH" dirty="0"/>
              <a:t>Sprint Retrospective</a:t>
            </a:r>
          </a:p>
        </p:txBody>
      </p:sp>
    </p:spTree>
    <p:extLst>
      <p:ext uri="{BB962C8B-B14F-4D97-AF65-F5344CB8AC3E}">
        <p14:creationId xmlns:p14="http://schemas.microsoft.com/office/powerpoint/2010/main" val="388788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1" y="137160"/>
            <a:ext cx="10018713" cy="1752599"/>
          </a:xfrm>
        </p:spPr>
        <p:txBody>
          <a:bodyPr/>
          <a:lstStyle/>
          <a:p>
            <a:r>
              <a:rPr lang="en-PH" dirty="0"/>
              <a:t>Sprint Planning Meeting</a:t>
            </a:r>
          </a:p>
        </p:txBody>
      </p:sp>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3031506552"/>
              </p:ext>
            </p:extLst>
          </p:nvPr>
        </p:nvGraphicFramePr>
        <p:xfrm>
          <a:off x="1767840" y="1889758"/>
          <a:ext cx="7898674" cy="451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1946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609" y="851263"/>
            <a:ext cx="10018713" cy="1752599"/>
          </a:xfrm>
        </p:spPr>
        <p:txBody>
          <a:bodyPr/>
          <a:lstStyle/>
          <a:p>
            <a:r>
              <a:rPr lang="en-PH" dirty="0"/>
              <a:t>Sprint Planning</a:t>
            </a:r>
          </a:p>
        </p:txBody>
      </p:sp>
      <p:sp>
        <p:nvSpPr>
          <p:cNvPr id="3" name="Content Placeholder 2"/>
          <p:cNvSpPr>
            <a:spLocks noGrp="1"/>
          </p:cNvSpPr>
          <p:nvPr>
            <p:ph idx="1"/>
          </p:nvPr>
        </p:nvSpPr>
        <p:spPr/>
        <p:txBody>
          <a:bodyPr/>
          <a:lstStyle/>
          <a:p>
            <a:r>
              <a:rPr lang="en-PH" dirty="0"/>
              <a:t>Scrum Masters selects items from the product backlog they can commit to completing </a:t>
            </a:r>
          </a:p>
          <a:p>
            <a:r>
              <a:rPr lang="en-PH" dirty="0"/>
              <a:t>Sprint backlog is created </a:t>
            </a:r>
          </a:p>
        </p:txBody>
      </p:sp>
    </p:spTree>
    <p:extLst>
      <p:ext uri="{BB962C8B-B14F-4D97-AF65-F5344CB8AC3E}">
        <p14:creationId xmlns:p14="http://schemas.microsoft.com/office/powerpoint/2010/main" val="3379337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1" y="137160"/>
            <a:ext cx="10018713" cy="1752599"/>
          </a:xfrm>
        </p:spPr>
        <p:txBody>
          <a:bodyPr/>
          <a:lstStyle/>
          <a:p>
            <a:r>
              <a:rPr lang="en-PH" dirty="0"/>
              <a:t>Sprint Startup Meeting</a:t>
            </a:r>
          </a:p>
        </p:txBody>
      </p:sp>
      <p:pic>
        <p:nvPicPr>
          <p:cNvPr id="4" name="Picture 4" descr="Image result for sprint plan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330" y="0"/>
            <a:ext cx="3148307" cy="2603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p:cNvGraphicFramePr/>
          <p:nvPr>
            <p:extLst>
              <p:ext uri="{D42A27DB-BD31-4B8C-83A1-F6EECF244321}">
                <p14:modId xmlns:p14="http://schemas.microsoft.com/office/powerpoint/2010/main" val="153227731"/>
              </p:ext>
            </p:extLst>
          </p:nvPr>
        </p:nvGraphicFramePr>
        <p:xfrm>
          <a:off x="1767840" y="1889758"/>
          <a:ext cx="7898674" cy="451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6066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Agile Development</a:t>
            </a:r>
          </a:p>
        </p:txBody>
      </p:sp>
      <p:sp>
        <p:nvSpPr>
          <p:cNvPr id="3" name="Content Placeholder 2"/>
          <p:cNvSpPr>
            <a:spLocks noGrp="1"/>
          </p:cNvSpPr>
          <p:nvPr>
            <p:ph idx="1"/>
          </p:nvPr>
        </p:nvSpPr>
        <p:spPr/>
        <p:txBody>
          <a:bodyPr/>
          <a:lstStyle/>
          <a:p>
            <a:pPr marL="0" indent="0" algn="just">
              <a:buNone/>
            </a:pPr>
            <a:r>
              <a:rPr lang="en-PH" dirty="0"/>
              <a:t>Agile development describes a set of principles of software development under which  requirements and solutions evolve through the collaborative effort of customer and development team.</a:t>
            </a:r>
          </a:p>
          <a:p>
            <a:endParaRPr lang="en-PH" dirty="0"/>
          </a:p>
        </p:txBody>
      </p:sp>
    </p:spTree>
    <p:extLst>
      <p:ext uri="{BB962C8B-B14F-4D97-AF65-F5344CB8AC3E}">
        <p14:creationId xmlns:p14="http://schemas.microsoft.com/office/powerpoint/2010/main" val="2497171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609" y="851263"/>
            <a:ext cx="10018713" cy="1752599"/>
          </a:xfrm>
        </p:spPr>
        <p:txBody>
          <a:bodyPr/>
          <a:lstStyle/>
          <a:p>
            <a:r>
              <a:rPr lang="en-PH" dirty="0"/>
              <a:t>Sprint Startup</a:t>
            </a:r>
          </a:p>
        </p:txBody>
      </p:sp>
      <p:sp>
        <p:nvSpPr>
          <p:cNvPr id="3" name="Content Placeholder 2"/>
          <p:cNvSpPr>
            <a:spLocks noGrp="1"/>
          </p:cNvSpPr>
          <p:nvPr>
            <p:ph idx="1"/>
          </p:nvPr>
        </p:nvSpPr>
        <p:spPr/>
        <p:txBody>
          <a:bodyPr/>
          <a:lstStyle/>
          <a:p>
            <a:r>
              <a:rPr lang="en-PH" dirty="0"/>
              <a:t>Tasks are identified and each is estimated (1-16 hours) </a:t>
            </a:r>
          </a:p>
          <a:p>
            <a:r>
              <a:rPr lang="en-PH" dirty="0"/>
              <a:t> Collaboratively, not done alone by the </a:t>
            </a:r>
            <a:r>
              <a:rPr lang="en-PH" dirty="0" err="1"/>
              <a:t>ScrumMaster</a:t>
            </a:r>
            <a:r>
              <a:rPr lang="en-PH" dirty="0"/>
              <a:t> </a:t>
            </a:r>
          </a:p>
          <a:p>
            <a:r>
              <a:rPr lang="en-PH" dirty="0"/>
              <a:t> High-level design is considered</a:t>
            </a:r>
          </a:p>
        </p:txBody>
      </p:sp>
    </p:spTree>
    <p:extLst>
      <p:ext uri="{BB962C8B-B14F-4D97-AF65-F5344CB8AC3E}">
        <p14:creationId xmlns:p14="http://schemas.microsoft.com/office/powerpoint/2010/main" val="20081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768" y="0"/>
            <a:ext cx="10018713" cy="1752599"/>
          </a:xfrm>
        </p:spPr>
        <p:txBody>
          <a:bodyPr/>
          <a:lstStyle/>
          <a:p>
            <a:r>
              <a:rPr lang="en-PH" dirty="0"/>
              <a:t>Sprint Focus</a:t>
            </a:r>
          </a:p>
        </p:txBody>
      </p:sp>
      <p:pic>
        <p:nvPicPr>
          <p:cNvPr id="3076" name="Picture 4"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723" y="1652453"/>
            <a:ext cx="6342164" cy="393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25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145" y="232954"/>
            <a:ext cx="10018713" cy="1752599"/>
          </a:xfrm>
        </p:spPr>
        <p:txBody>
          <a:bodyPr/>
          <a:lstStyle/>
          <a:p>
            <a:r>
              <a:rPr lang="en-PH" dirty="0"/>
              <a:t>Sprint Backlog</a:t>
            </a:r>
          </a:p>
        </p:txBody>
      </p:sp>
      <p:pic>
        <p:nvPicPr>
          <p:cNvPr id="6" name="Content Placeholder 5"/>
          <p:cNvPicPr>
            <a:picLocks noGrp="1" noChangeAspect="1"/>
          </p:cNvPicPr>
          <p:nvPr>
            <p:ph idx="1"/>
          </p:nvPr>
        </p:nvPicPr>
        <p:blipFill>
          <a:blip r:embed="rId2"/>
          <a:stretch>
            <a:fillRect/>
          </a:stretch>
        </p:blipFill>
        <p:spPr>
          <a:xfrm>
            <a:off x="1527538" y="1876141"/>
            <a:ext cx="9826261" cy="2817780"/>
          </a:xfrm>
          <a:prstGeom prst="rect">
            <a:avLst/>
          </a:prstGeom>
        </p:spPr>
      </p:pic>
    </p:spTree>
    <p:extLst>
      <p:ext uri="{BB962C8B-B14F-4D97-AF65-F5344CB8AC3E}">
        <p14:creationId xmlns:p14="http://schemas.microsoft.com/office/powerpoint/2010/main" val="2961475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896" y="617290"/>
            <a:ext cx="10018713" cy="1752599"/>
          </a:xfrm>
        </p:spPr>
        <p:txBody>
          <a:bodyPr/>
          <a:lstStyle/>
          <a:p>
            <a:r>
              <a:rPr lang="en-PH" dirty="0"/>
              <a:t>Daily Scrum Meeting</a:t>
            </a:r>
          </a:p>
        </p:txBody>
      </p:sp>
      <p:sp>
        <p:nvSpPr>
          <p:cNvPr id="3" name="Content Placeholder 2"/>
          <p:cNvSpPr>
            <a:spLocks noGrp="1"/>
          </p:cNvSpPr>
          <p:nvPr>
            <p:ph idx="1"/>
          </p:nvPr>
        </p:nvSpPr>
        <p:spPr/>
        <p:txBody>
          <a:bodyPr>
            <a:normAutofit fontScale="92500" lnSpcReduction="20000"/>
          </a:bodyPr>
          <a:lstStyle/>
          <a:p>
            <a:r>
              <a:rPr lang="en-PH" dirty="0"/>
              <a:t>Parameters </a:t>
            </a:r>
          </a:p>
          <a:p>
            <a:pPr lvl="1"/>
            <a:r>
              <a:rPr lang="en-PH" dirty="0"/>
              <a:t>Daily </a:t>
            </a:r>
          </a:p>
          <a:p>
            <a:pPr lvl="1"/>
            <a:r>
              <a:rPr lang="en-PH" dirty="0"/>
              <a:t>15-minutes </a:t>
            </a:r>
          </a:p>
          <a:p>
            <a:pPr lvl="1"/>
            <a:r>
              <a:rPr lang="en-PH" dirty="0"/>
              <a:t>Stand-up (optional)</a:t>
            </a:r>
          </a:p>
          <a:p>
            <a:r>
              <a:rPr lang="en-PH" dirty="0"/>
              <a:t> Not for problem solving </a:t>
            </a:r>
          </a:p>
          <a:p>
            <a:pPr lvl="1"/>
            <a:r>
              <a:rPr lang="en-PH" dirty="0"/>
              <a:t>Whole world is invited </a:t>
            </a:r>
          </a:p>
          <a:p>
            <a:pPr lvl="1"/>
            <a:r>
              <a:rPr lang="en-PH" dirty="0"/>
              <a:t> Only team members, </a:t>
            </a:r>
            <a:r>
              <a:rPr lang="en-PH" dirty="0" err="1"/>
              <a:t>ScrumMaster</a:t>
            </a:r>
            <a:r>
              <a:rPr lang="en-PH" dirty="0"/>
              <a:t>, product owner, can talk </a:t>
            </a:r>
          </a:p>
          <a:p>
            <a:r>
              <a:rPr lang="en-PH" dirty="0"/>
              <a:t> Helps avoid other unnecessary meetings</a:t>
            </a:r>
          </a:p>
        </p:txBody>
      </p:sp>
      <p:pic>
        <p:nvPicPr>
          <p:cNvPr id="4" name="Picture 2" descr="Image result for daily scrum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1817" y="365125"/>
            <a:ext cx="2324364" cy="200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172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24245"/>
            <a:ext cx="10018713" cy="1752599"/>
          </a:xfrm>
        </p:spPr>
        <p:txBody>
          <a:bodyPr/>
          <a:lstStyle/>
          <a:p>
            <a:r>
              <a:rPr lang="en-PH" dirty="0"/>
              <a:t>Daily Scrum Meeting</a:t>
            </a:r>
          </a:p>
        </p:txBody>
      </p:sp>
      <p:sp>
        <p:nvSpPr>
          <p:cNvPr id="3" name="Content Placeholder 2"/>
          <p:cNvSpPr>
            <a:spLocks noGrp="1"/>
          </p:cNvSpPr>
          <p:nvPr>
            <p:ph idx="1"/>
          </p:nvPr>
        </p:nvSpPr>
        <p:spPr>
          <a:xfrm>
            <a:off x="1484311" y="982976"/>
            <a:ext cx="10018713" cy="3124201"/>
          </a:xfrm>
        </p:spPr>
        <p:txBody>
          <a:bodyPr/>
          <a:lstStyle/>
          <a:p>
            <a:r>
              <a:rPr lang="en-PH" dirty="0"/>
              <a:t>Everyone answers 3 questions</a:t>
            </a:r>
          </a:p>
          <a:p>
            <a:endParaRPr lang="en-PH" dirty="0"/>
          </a:p>
        </p:txBody>
      </p:sp>
      <p:graphicFrame>
        <p:nvGraphicFramePr>
          <p:cNvPr id="5" name="Diagram 4"/>
          <p:cNvGraphicFramePr/>
          <p:nvPr>
            <p:extLst>
              <p:ext uri="{D42A27DB-BD31-4B8C-83A1-F6EECF244321}">
                <p14:modId xmlns:p14="http://schemas.microsoft.com/office/powerpoint/2010/main" val="748486024"/>
              </p:ext>
            </p:extLst>
          </p:nvPr>
        </p:nvGraphicFramePr>
        <p:xfrm>
          <a:off x="0" y="2545076"/>
          <a:ext cx="8749211" cy="3616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635272" y="2545077"/>
            <a:ext cx="5969455" cy="830997"/>
          </a:xfrm>
          <a:prstGeom prst="rect">
            <a:avLst/>
          </a:prstGeom>
          <a:noFill/>
        </p:spPr>
        <p:txBody>
          <a:bodyPr wrap="none" rtlCol="0">
            <a:spAutoFit/>
          </a:bodyPr>
          <a:lstStyle/>
          <a:p>
            <a:pPr marL="285750" indent="-285750">
              <a:buFont typeface="Arial" panose="020B0604020202020204" pitchFamily="34" charset="0"/>
              <a:buChar char="•"/>
            </a:pPr>
            <a:r>
              <a:rPr lang="en-PH" sz="2400" dirty="0"/>
              <a:t>These are not status for the Scrum Master.</a:t>
            </a:r>
          </a:p>
          <a:p>
            <a:pPr marL="742950" lvl="1" indent="-285750">
              <a:buFont typeface="Arial" panose="020B0604020202020204" pitchFamily="34" charset="0"/>
              <a:buChar char="•"/>
            </a:pPr>
            <a:r>
              <a:rPr lang="en-PH" sz="2400" dirty="0"/>
              <a:t>They are commitments in front of peers.</a:t>
            </a:r>
          </a:p>
        </p:txBody>
      </p:sp>
    </p:spTree>
    <p:extLst>
      <p:ext uri="{BB962C8B-B14F-4D97-AF65-F5344CB8AC3E}">
        <p14:creationId xmlns:p14="http://schemas.microsoft.com/office/powerpoint/2010/main" val="3832389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Daily Scrum Meeting</a:t>
            </a:r>
          </a:p>
        </p:txBody>
      </p:sp>
      <p:pic>
        <p:nvPicPr>
          <p:cNvPr id="4" name="Dev-COL Scrum Meeting - Thursday, March 16, 2017 4.11.4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44726" y="1858261"/>
            <a:ext cx="8543276" cy="4805135"/>
          </a:xfrm>
        </p:spPr>
      </p:pic>
    </p:spTree>
    <p:extLst>
      <p:ext uri="{BB962C8B-B14F-4D97-AF65-F5344CB8AC3E}">
        <p14:creationId xmlns:p14="http://schemas.microsoft.com/office/powerpoint/2010/main" val="10224306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sprint review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227" y="340224"/>
            <a:ext cx="3373250" cy="19367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PH" dirty="0"/>
              <a:t>Sprint Review</a:t>
            </a:r>
          </a:p>
        </p:txBody>
      </p:sp>
      <p:sp>
        <p:nvSpPr>
          <p:cNvPr id="3" name="Content Placeholder 2"/>
          <p:cNvSpPr>
            <a:spLocks noGrp="1"/>
          </p:cNvSpPr>
          <p:nvPr>
            <p:ph idx="1"/>
          </p:nvPr>
        </p:nvSpPr>
        <p:spPr/>
        <p:txBody>
          <a:bodyPr>
            <a:normAutofit fontScale="92500" lnSpcReduction="10000"/>
          </a:bodyPr>
          <a:lstStyle/>
          <a:p>
            <a:r>
              <a:rPr lang="en-PH" dirty="0"/>
              <a:t> Team presents what it accomplished during the sprint </a:t>
            </a:r>
          </a:p>
          <a:p>
            <a:r>
              <a:rPr lang="en-PH" dirty="0"/>
              <a:t> Typically takes the form of a demo of new features or underlying architecture </a:t>
            </a:r>
          </a:p>
          <a:p>
            <a:r>
              <a:rPr lang="en-PH" dirty="0"/>
              <a:t> Informal </a:t>
            </a:r>
          </a:p>
          <a:p>
            <a:r>
              <a:rPr lang="en-PH" dirty="0"/>
              <a:t> 2-hour prep time rule  </a:t>
            </a:r>
          </a:p>
          <a:p>
            <a:r>
              <a:rPr lang="en-PH" dirty="0"/>
              <a:t> No slides  </a:t>
            </a:r>
          </a:p>
          <a:p>
            <a:r>
              <a:rPr lang="en-PH" dirty="0"/>
              <a:t> Whole team participates </a:t>
            </a:r>
          </a:p>
          <a:p>
            <a:r>
              <a:rPr lang="en-PH" dirty="0"/>
              <a:t> Invite the world</a:t>
            </a:r>
          </a:p>
        </p:txBody>
      </p:sp>
    </p:spTree>
    <p:extLst>
      <p:ext uri="{BB962C8B-B14F-4D97-AF65-F5344CB8AC3E}">
        <p14:creationId xmlns:p14="http://schemas.microsoft.com/office/powerpoint/2010/main" val="4272092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69" y="556260"/>
            <a:ext cx="10018713" cy="1752599"/>
          </a:xfrm>
        </p:spPr>
        <p:txBody>
          <a:bodyPr/>
          <a:lstStyle/>
          <a:p>
            <a:r>
              <a:rPr lang="en-PH" dirty="0"/>
              <a:t>Sprint Retrospective</a:t>
            </a:r>
          </a:p>
        </p:txBody>
      </p:sp>
      <p:sp>
        <p:nvSpPr>
          <p:cNvPr id="3" name="Content Placeholder 2"/>
          <p:cNvSpPr>
            <a:spLocks noGrp="1"/>
          </p:cNvSpPr>
          <p:nvPr>
            <p:ph idx="1"/>
          </p:nvPr>
        </p:nvSpPr>
        <p:spPr/>
        <p:txBody>
          <a:bodyPr>
            <a:normAutofit fontScale="92500" lnSpcReduction="20000"/>
          </a:bodyPr>
          <a:lstStyle/>
          <a:p>
            <a:r>
              <a:rPr lang="en-PH" dirty="0"/>
              <a:t>Periodically take a look at what is and is not working </a:t>
            </a:r>
          </a:p>
          <a:p>
            <a:r>
              <a:rPr lang="en-PH" dirty="0"/>
              <a:t>Typically around 30 minutes </a:t>
            </a:r>
          </a:p>
          <a:p>
            <a:r>
              <a:rPr lang="en-PH" dirty="0"/>
              <a:t>Done after every sprint </a:t>
            </a:r>
          </a:p>
          <a:p>
            <a:r>
              <a:rPr lang="en-PH" dirty="0"/>
              <a:t>Whole team participates </a:t>
            </a:r>
          </a:p>
          <a:p>
            <a:pPr lvl="1"/>
            <a:r>
              <a:rPr lang="en-PH" dirty="0"/>
              <a:t>Scrum Master </a:t>
            </a:r>
          </a:p>
          <a:p>
            <a:pPr lvl="1"/>
            <a:r>
              <a:rPr lang="en-PH" dirty="0"/>
              <a:t>Product owner </a:t>
            </a:r>
          </a:p>
          <a:p>
            <a:pPr lvl="1"/>
            <a:r>
              <a:rPr lang="en-PH" dirty="0"/>
              <a:t>Team </a:t>
            </a:r>
          </a:p>
          <a:p>
            <a:pPr lvl="1"/>
            <a:r>
              <a:rPr lang="en-PH" dirty="0"/>
              <a:t>Possibly customers and others</a:t>
            </a:r>
          </a:p>
        </p:txBody>
      </p:sp>
      <p:pic>
        <p:nvPicPr>
          <p:cNvPr id="4" name="Picture 8" descr="Image result for sprint retrospective me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796" y="223409"/>
            <a:ext cx="3350035" cy="168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524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094" y="-61911"/>
            <a:ext cx="10018713" cy="1752599"/>
          </a:xfrm>
        </p:spPr>
        <p:txBody>
          <a:bodyPr/>
          <a:lstStyle/>
          <a:p>
            <a:r>
              <a:rPr lang="en-PH" dirty="0"/>
              <a:t>Sprint Retrospective</a:t>
            </a:r>
          </a:p>
        </p:txBody>
      </p:sp>
      <p:sp>
        <p:nvSpPr>
          <p:cNvPr id="3" name="Content Placeholder 2"/>
          <p:cNvSpPr>
            <a:spLocks noGrp="1"/>
          </p:cNvSpPr>
          <p:nvPr>
            <p:ph idx="1"/>
          </p:nvPr>
        </p:nvSpPr>
        <p:spPr>
          <a:xfrm>
            <a:off x="1421675" y="1690688"/>
            <a:ext cx="9916886" cy="4701403"/>
          </a:xfrm>
        </p:spPr>
        <p:txBody>
          <a:bodyPr>
            <a:normAutofit fontScale="85000" lnSpcReduction="20000"/>
          </a:bodyPr>
          <a:lstStyle/>
          <a:p>
            <a:r>
              <a:rPr lang="en-PH" dirty="0"/>
              <a:t>Start / Stop / Continue</a:t>
            </a:r>
          </a:p>
          <a:p>
            <a:pPr marL="0" indent="0">
              <a:buNone/>
            </a:pPr>
            <a:r>
              <a:rPr lang="en-PH" dirty="0"/>
              <a:t>	Whole team gathers and discusses what they’d like to:</a:t>
            </a:r>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pPr marL="0" indent="0">
              <a:buNone/>
            </a:pPr>
            <a:endParaRPr lang="en-PH" dirty="0"/>
          </a:p>
          <a:p>
            <a:endParaRPr lang="en-PH" dirty="0"/>
          </a:p>
          <a:p>
            <a:endParaRPr lang="en-PH" dirty="0"/>
          </a:p>
          <a:p>
            <a:endParaRPr lang="en-PH" dirty="0"/>
          </a:p>
          <a:p>
            <a:r>
              <a:rPr lang="en-PH" dirty="0"/>
              <a:t>This is just one of many ways to do a sprint retrospective.</a:t>
            </a:r>
          </a:p>
          <a:p>
            <a:pPr marL="0" indent="0">
              <a:buNone/>
            </a:pPr>
            <a:endParaRPr lang="en-PH" dirty="0"/>
          </a:p>
          <a:p>
            <a:pPr marL="0" indent="0">
              <a:buNone/>
            </a:pPr>
            <a:endParaRPr lang="en-PH" dirty="0"/>
          </a:p>
        </p:txBody>
      </p:sp>
      <p:graphicFrame>
        <p:nvGraphicFramePr>
          <p:cNvPr id="4" name="Diagram 3"/>
          <p:cNvGraphicFramePr/>
          <p:nvPr>
            <p:extLst>
              <p:ext uri="{D42A27DB-BD31-4B8C-83A1-F6EECF244321}">
                <p14:modId xmlns:p14="http://schemas.microsoft.com/office/powerpoint/2010/main" val="37550783"/>
              </p:ext>
            </p:extLst>
          </p:nvPr>
        </p:nvGraphicFramePr>
        <p:xfrm>
          <a:off x="1927497" y="2177142"/>
          <a:ext cx="5823132" cy="3194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3956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646" y="73025"/>
            <a:ext cx="10018713" cy="1752599"/>
          </a:xfrm>
        </p:spPr>
        <p:txBody>
          <a:bodyPr/>
          <a:lstStyle/>
          <a:p>
            <a:r>
              <a:rPr lang="en-PH" dirty="0"/>
              <a:t>Sprint Retrospective</a:t>
            </a:r>
          </a:p>
        </p:txBody>
      </p:sp>
      <p:pic>
        <p:nvPicPr>
          <p:cNvPr id="4" name="Content Placeholder 3"/>
          <p:cNvPicPr>
            <a:picLocks noGrp="1" noChangeAspect="1"/>
          </p:cNvPicPr>
          <p:nvPr>
            <p:ph idx="1"/>
          </p:nvPr>
        </p:nvPicPr>
        <p:blipFill>
          <a:blip r:embed="rId2"/>
          <a:stretch>
            <a:fillRect/>
          </a:stretch>
        </p:blipFill>
        <p:spPr>
          <a:xfrm>
            <a:off x="2374091" y="1538241"/>
            <a:ext cx="7893275" cy="4758875"/>
          </a:xfrm>
          <a:prstGeom prst="rect">
            <a:avLst/>
          </a:prstGeom>
        </p:spPr>
      </p:pic>
    </p:spTree>
    <p:extLst>
      <p:ext uri="{BB962C8B-B14F-4D97-AF65-F5344CB8AC3E}">
        <p14:creationId xmlns:p14="http://schemas.microsoft.com/office/powerpoint/2010/main" val="373260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1885"/>
            <a:ext cx="10515600" cy="880791"/>
          </a:xfrm>
        </p:spPr>
        <p:txBody>
          <a:bodyPr>
            <a:normAutofit/>
          </a:bodyPr>
          <a:lstStyle/>
          <a:p>
            <a:pPr algn="ctr"/>
            <a:r>
              <a:rPr lang="en-PH" sz="4000" dirty="0"/>
              <a:t>Agile Manifesto</a:t>
            </a:r>
          </a:p>
        </p:txBody>
      </p:sp>
      <p:sp>
        <p:nvSpPr>
          <p:cNvPr id="3" name="Content Placeholder 2"/>
          <p:cNvSpPr>
            <a:spLocks noGrp="1"/>
          </p:cNvSpPr>
          <p:nvPr>
            <p:ph idx="1"/>
          </p:nvPr>
        </p:nvSpPr>
        <p:spPr>
          <a:xfrm>
            <a:off x="1367246" y="1602376"/>
            <a:ext cx="9986554" cy="4295911"/>
          </a:xfrm>
        </p:spPr>
        <p:txBody>
          <a:bodyPr>
            <a:noAutofit/>
          </a:bodyPr>
          <a:lstStyle/>
          <a:p>
            <a:pPr marL="0" indent="0">
              <a:buNone/>
            </a:pPr>
            <a:r>
              <a:rPr lang="en-PH" dirty="0"/>
              <a:t>We are uncovering better ways of developing software by doing it and helping others do it. Through this work, we have come to value:</a:t>
            </a:r>
          </a:p>
          <a:p>
            <a:pPr lvl="1"/>
            <a:r>
              <a:rPr lang="en-PH" sz="2800" dirty="0"/>
              <a:t>Individuals and interactions over processes and tools</a:t>
            </a:r>
          </a:p>
          <a:p>
            <a:pPr lvl="1"/>
            <a:r>
              <a:rPr lang="en-PH" sz="2800" dirty="0"/>
              <a:t>Working software over comprehensive documentation</a:t>
            </a:r>
          </a:p>
          <a:p>
            <a:pPr lvl="1"/>
            <a:r>
              <a:rPr lang="en-PH" sz="2800" dirty="0"/>
              <a:t>Customer collaboration over contract negotiation</a:t>
            </a:r>
          </a:p>
          <a:p>
            <a:pPr lvl="1"/>
            <a:r>
              <a:rPr lang="en-PH" sz="2800" dirty="0"/>
              <a:t>Responding to change over following a plan</a:t>
            </a:r>
            <a:endParaRPr lang="en-PH" dirty="0"/>
          </a:p>
          <a:p>
            <a:pPr marL="0" indent="0">
              <a:buNone/>
            </a:pPr>
            <a:endParaRPr lang="en-PH" dirty="0"/>
          </a:p>
          <a:p>
            <a:pPr marL="0" indent="0">
              <a:buNone/>
            </a:pPr>
            <a:r>
              <a:rPr lang="en-PH" dirty="0"/>
              <a:t>That is, while there is value in the items on the right, we value the items on the left more.</a:t>
            </a:r>
            <a:endParaRPr lang="en-PH" sz="3200" dirty="0"/>
          </a:p>
        </p:txBody>
      </p:sp>
    </p:spTree>
    <p:extLst>
      <p:ext uri="{BB962C8B-B14F-4D97-AF65-F5344CB8AC3E}">
        <p14:creationId xmlns:p14="http://schemas.microsoft.com/office/powerpoint/2010/main" val="2690072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923" y="346165"/>
            <a:ext cx="10018713" cy="1752599"/>
          </a:xfrm>
        </p:spPr>
        <p:txBody>
          <a:bodyPr/>
          <a:lstStyle/>
          <a:p>
            <a:r>
              <a:rPr lang="en-PH" dirty="0"/>
              <a:t>Artifacts</a:t>
            </a:r>
          </a:p>
        </p:txBody>
      </p:sp>
      <p:pic>
        <p:nvPicPr>
          <p:cNvPr id="5" name="Content Placeholder 4"/>
          <p:cNvPicPr>
            <a:picLocks noGrp="1" noChangeAspect="1"/>
          </p:cNvPicPr>
          <p:nvPr>
            <p:ph idx="1"/>
          </p:nvPr>
        </p:nvPicPr>
        <p:blipFill>
          <a:blip r:embed="rId2"/>
          <a:stretch>
            <a:fillRect/>
          </a:stretch>
        </p:blipFill>
        <p:spPr>
          <a:xfrm>
            <a:off x="5834744" y="2489208"/>
            <a:ext cx="6134082" cy="2631432"/>
          </a:xfrm>
          <a:prstGeom prst="rect">
            <a:avLst/>
          </a:prstGeom>
        </p:spPr>
      </p:pic>
      <p:pic>
        <p:nvPicPr>
          <p:cNvPr id="1028" name="Picture 4" descr="Image result for sprint back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2963" y="2351314"/>
            <a:ext cx="4351151" cy="2769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20297" y="2109320"/>
            <a:ext cx="1729063" cy="369332"/>
          </a:xfrm>
          <a:prstGeom prst="rect">
            <a:avLst/>
          </a:prstGeom>
          <a:noFill/>
        </p:spPr>
        <p:txBody>
          <a:bodyPr wrap="none" rtlCol="0">
            <a:spAutoFit/>
          </a:bodyPr>
          <a:lstStyle/>
          <a:p>
            <a:r>
              <a:rPr lang="en-PH" dirty="0"/>
              <a:t>Burndown Chart</a:t>
            </a:r>
          </a:p>
        </p:txBody>
      </p:sp>
    </p:spTree>
    <p:extLst>
      <p:ext uri="{BB962C8B-B14F-4D97-AF65-F5344CB8AC3E}">
        <p14:creationId xmlns:p14="http://schemas.microsoft.com/office/powerpoint/2010/main" val="4060437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Product Backlog</a:t>
            </a:r>
          </a:p>
        </p:txBody>
      </p:sp>
      <p:sp>
        <p:nvSpPr>
          <p:cNvPr id="3" name="Content Placeholder 2"/>
          <p:cNvSpPr>
            <a:spLocks noGrp="1"/>
          </p:cNvSpPr>
          <p:nvPr>
            <p:ph idx="1"/>
          </p:nvPr>
        </p:nvSpPr>
        <p:spPr/>
        <p:txBody>
          <a:bodyPr/>
          <a:lstStyle/>
          <a:p>
            <a:r>
              <a:rPr lang="en-PH" dirty="0"/>
              <a:t>The requirements </a:t>
            </a:r>
          </a:p>
          <a:p>
            <a:r>
              <a:rPr lang="en-PH" dirty="0"/>
              <a:t>A list of all desired work on the project </a:t>
            </a:r>
          </a:p>
          <a:p>
            <a:r>
              <a:rPr lang="en-PH" dirty="0"/>
              <a:t>Ideally expressed such that each item has value to the users or customers of the product </a:t>
            </a:r>
          </a:p>
          <a:p>
            <a:r>
              <a:rPr lang="en-PH" dirty="0"/>
              <a:t> Prioritized by the product owner </a:t>
            </a:r>
          </a:p>
          <a:p>
            <a:r>
              <a:rPr lang="en-PH" dirty="0"/>
              <a:t> Reprioritized at the start of each sprint</a:t>
            </a:r>
          </a:p>
        </p:txBody>
      </p:sp>
      <p:pic>
        <p:nvPicPr>
          <p:cNvPr id="2050" name="Picture 2" descr="Image result for product backlo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917" y="323600"/>
            <a:ext cx="2426782" cy="2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32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786" y="0"/>
            <a:ext cx="10018713" cy="1752599"/>
          </a:xfrm>
        </p:spPr>
        <p:txBody>
          <a:bodyPr/>
          <a:lstStyle/>
          <a:p>
            <a:r>
              <a:rPr lang="en-PH" dirty="0"/>
              <a:t>Sprint Backlog</a:t>
            </a:r>
          </a:p>
        </p:txBody>
      </p:sp>
      <p:sp>
        <p:nvSpPr>
          <p:cNvPr id="3" name="Content Placeholder 2"/>
          <p:cNvSpPr>
            <a:spLocks noGrp="1"/>
          </p:cNvSpPr>
          <p:nvPr>
            <p:ph idx="1"/>
          </p:nvPr>
        </p:nvSpPr>
        <p:spPr>
          <a:xfrm>
            <a:off x="1658482" y="962295"/>
            <a:ext cx="10018713" cy="3124201"/>
          </a:xfrm>
        </p:spPr>
        <p:txBody>
          <a:bodyPr/>
          <a:lstStyle/>
          <a:p>
            <a:r>
              <a:rPr lang="en-PH" dirty="0"/>
              <a:t>Sprint Goal</a:t>
            </a:r>
          </a:p>
          <a:p>
            <a:endParaRPr lang="en-PH" dirty="0"/>
          </a:p>
        </p:txBody>
      </p:sp>
      <p:pic>
        <p:nvPicPr>
          <p:cNvPr id="4" name="Picture 4" descr="Image result for sprint back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81655" y="175443"/>
            <a:ext cx="3979717" cy="25329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nvPr>
        </p:nvGraphicFramePr>
        <p:xfrm>
          <a:off x="2032000" y="2333897"/>
          <a:ext cx="7085874" cy="3804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918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Managing the sprint backlog</a:t>
            </a:r>
          </a:p>
        </p:txBody>
      </p:sp>
      <p:sp>
        <p:nvSpPr>
          <p:cNvPr id="3" name="Content Placeholder 2"/>
          <p:cNvSpPr>
            <a:spLocks noGrp="1"/>
          </p:cNvSpPr>
          <p:nvPr>
            <p:ph idx="1"/>
          </p:nvPr>
        </p:nvSpPr>
        <p:spPr/>
        <p:txBody>
          <a:bodyPr>
            <a:normAutofit fontScale="92500" lnSpcReduction="10000"/>
          </a:bodyPr>
          <a:lstStyle/>
          <a:p>
            <a:pPr marL="0" indent="0">
              <a:buNone/>
            </a:pPr>
            <a:endParaRPr lang="en-PH" dirty="0"/>
          </a:p>
          <a:p>
            <a:r>
              <a:rPr lang="en-PH" dirty="0"/>
              <a:t>Individuals sign up for work of their own choosing </a:t>
            </a:r>
          </a:p>
          <a:p>
            <a:r>
              <a:rPr lang="en-PH" dirty="0"/>
              <a:t>Estimated work remaining is updated daily </a:t>
            </a:r>
          </a:p>
          <a:p>
            <a:r>
              <a:rPr lang="en-PH" dirty="0"/>
              <a:t>Any team member can add, delete or change the sprint backlog </a:t>
            </a:r>
          </a:p>
          <a:p>
            <a:r>
              <a:rPr lang="en-PH" dirty="0"/>
              <a:t>If work is unclear, define a sprint backlog item with a larger amount of time and break it down later </a:t>
            </a:r>
          </a:p>
          <a:p>
            <a:r>
              <a:rPr lang="en-PH" dirty="0"/>
              <a:t>Update work remaining as more becomes known</a:t>
            </a:r>
          </a:p>
        </p:txBody>
      </p:sp>
    </p:spTree>
    <p:extLst>
      <p:ext uri="{BB962C8B-B14F-4D97-AF65-F5344CB8AC3E}">
        <p14:creationId xmlns:p14="http://schemas.microsoft.com/office/powerpoint/2010/main" val="1654553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934" y="-71846"/>
            <a:ext cx="10018713" cy="1752599"/>
          </a:xfrm>
        </p:spPr>
        <p:txBody>
          <a:bodyPr/>
          <a:lstStyle/>
          <a:p>
            <a:r>
              <a:rPr lang="en-PH" dirty="0"/>
              <a:t>Sprint Burndown Chart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5589" y="1322353"/>
            <a:ext cx="9808972" cy="4734834"/>
          </a:xfrm>
        </p:spPr>
      </p:pic>
    </p:spTree>
    <p:extLst>
      <p:ext uri="{BB962C8B-B14F-4D97-AF65-F5344CB8AC3E}">
        <p14:creationId xmlns:p14="http://schemas.microsoft.com/office/powerpoint/2010/main" val="515749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PH" dirty="0"/>
              <a:t>Development Tools</a:t>
            </a:r>
          </a:p>
        </p:txBody>
      </p:sp>
      <p:sp>
        <p:nvSpPr>
          <p:cNvPr id="3" name="Subtitle 2"/>
          <p:cNvSpPr>
            <a:spLocks noGrp="1"/>
          </p:cNvSpPr>
          <p:nvPr>
            <p:ph type="subTitle" idx="1"/>
          </p:nvPr>
        </p:nvSpPr>
        <p:spPr/>
        <p:txBody>
          <a:bodyPr/>
          <a:lstStyle/>
          <a:p>
            <a:endParaRPr lang="en-PH"/>
          </a:p>
        </p:txBody>
      </p:sp>
    </p:spTree>
    <p:extLst>
      <p:ext uri="{BB962C8B-B14F-4D97-AF65-F5344CB8AC3E}">
        <p14:creationId xmlns:p14="http://schemas.microsoft.com/office/powerpoint/2010/main" val="1054339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a:t>Redmine</a:t>
            </a:r>
            <a:endParaRPr lang="en-PH" dirty="0"/>
          </a:p>
        </p:txBody>
      </p:sp>
      <p:pic>
        <p:nvPicPr>
          <p:cNvPr id="6" name="Content Placeholder 5"/>
          <p:cNvPicPr>
            <a:picLocks noGrp="1" noChangeAspect="1"/>
          </p:cNvPicPr>
          <p:nvPr>
            <p:ph idx="1"/>
          </p:nvPr>
        </p:nvPicPr>
        <p:blipFill>
          <a:blip r:embed="rId2"/>
          <a:stretch>
            <a:fillRect/>
          </a:stretch>
        </p:blipFill>
        <p:spPr>
          <a:xfrm>
            <a:off x="1660601" y="2275115"/>
            <a:ext cx="9526798" cy="3124200"/>
          </a:xfrm>
          <a:prstGeom prst="rect">
            <a:avLst/>
          </a:prstGeom>
        </p:spPr>
      </p:pic>
    </p:spTree>
    <p:extLst>
      <p:ext uri="{BB962C8B-B14F-4D97-AF65-F5344CB8AC3E}">
        <p14:creationId xmlns:p14="http://schemas.microsoft.com/office/powerpoint/2010/main" val="1497952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err="1"/>
              <a:t>Redmine</a:t>
            </a:r>
            <a:endParaRPr lang="en-PH" dirty="0"/>
          </a:p>
        </p:txBody>
      </p:sp>
      <p:pic>
        <p:nvPicPr>
          <p:cNvPr id="4" name="Content Placeholder 3"/>
          <p:cNvPicPr>
            <a:picLocks noGrp="1" noChangeAspect="1"/>
          </p:cNvPicPr>
          <p:nvPr>
            <p:ph idx="1"/>
          </p:nvPr>
        </p:nvPicPr>
        <p:blipFill>
          <a:blip r:embed="rId2"/>
          <a:stretch>
            <a:fillRect/>
          </a:stretch>
        </p:blipFill>
        <p:spPr>
          <a:xfrm>
            <a:off x="1270658" y="3210183"/>
            <a:ext cx="2742062" cy="1961629"/>
          </a:xfrm>
          <a:prstGeom prst="rect">
            <a:avLst/>
          </a:prstGeom>
        </p:spPr>
      </p:pic>
      <p:pic>
        <p:nvPicPr>
          <p:cNvPr id="5" name="Picture 4"/>
          <p:cNvPicPr>
            <a:picLocks noChangeAspect="1"/>
          </p:cNvPicPr>
          <p:nvPr/>
        </p:nvPicPr>
        <p:blipFill>
          <a:blip r:embed="rId3"/>
          <a:stretch>
            <a:fillRect/>
          </a:stretch>
        </p:blipFill>
        <p:spPr>
          <a:xfrm>
            <a:off x="3570515" y="2734491"/>
            <a:ext cx="8020593" cy="3615973"/>
          </a:xfrm>
          <a:prstGeom prst="rect">
            <a:avLst/>
          </a:prstGeom>
        </p:spPr>
      </p:pic>
    </p:spTree>
    <p:extLst>
      <p:ext uri="{BB962C8B-B14F-4D97-AF65-F5344CB8AC3E}">
        <p14:creationId xmlns:p14="http://schemas.microsoft.com/office/powerpoint/2010/main" val="3596840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186" y="0"/>
            <a:ext cx="10018713" cy="1752599"/>
          </a:xfrm>
        </p:spPr>
        <p:txBody>
          <a:bodyPr/>
          <a:lstStyle/>
          <a:p>
            <a:r>
              <a:rPr lang="en-PH" dirty="0" err="1"/>
              <a:t>Redmine</a:t>
            </a:r>
            <a:endParaRPr lang="en-PH" dirty="0"/>
          </a:p>
        </p:txBody>
      </p:sp>
      <p:pic>
        <p:nvPicPr>
          <p:cNvPr id="4" name="Content Placeholder 3"/>
          <p:cNvPicPr>
            <a:picLocks noGrp="1" noChangeAspect="1"/>
          </p:cNvPicPr>
          <p:nvPr>
            <p:ph idx="1"/>
          </p:nvPr>
        </p:nvPicPr>
        <p:blipFill>
          <a:blip r:embed="rId2"/>
          <a:stretch>
            <a:fillRect/>
          </a:stretch>
        </p:blipFill>
        <p:spPr>
          <a:xfrm>
            <a:off x="2217606" y="1572954"/>
            <a:ext cx="9154790" cy="4470794"/>
          </a:xfrm>
          <a:prstGeom prst="rect">
            <a:avLst/>
          </a:prstGeom>
        </p:spPr>
      </p:pic>
    </p:spTree>
    <p:extLst>
      <p:ext uri="{BB962C8B-B14F-4D97-AF65-F5344CB8AC3E}">
        <p14:creationId xmlns:p14="http://schemas.microsoft.com/office/powerpoint/2010/main" val="1681675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809" y="163286"/>
            <a:ext cx="10018713" cy="1752599"/>
          </a:xfrm>
        </p:spPr>
        <p:txBody>
          <a:bodyPr/>
          <a:lstStyle/>
          <a:p>
            <a:r>
              <a:rPr lang="en-PH" dirty="0" err="1"/>
              <a:t>Redmine</a:t>
            </a:r>
            <a:r>
              <a:rPr lang="en-PH" dirty="0"/>
              <a:t> Agile Board</a:t>
            </a:r>
          </a:p>
        </p:txBody>
      </p:sp>
      <p:pic>
        <p:nvPicPr>
          <p:cNvPr id="4" name="Content Placeholder 3"/>
          <p:cNvPicPr>
            <a:picLocks noGrp="1" noChangeAspect="1"/>
          </p:cNvPicPr>
          <p:nvPr>
            <p:ph idx="1"/>
          </p:nvPr>
        </p:nvPicPr>
        <p:blipFill>
          <a:blip r:embed="rId2"/>
          <a:stretch>
            <a:fillRect/>
          </a:stretch>
        </p:blipFill>
        <p:spPr>
          <a:xfrm>
            <a:off x="1698171" y="1690688"/>
            <a:ext cx="9879351" cy="3882894"/>
          </a:xfrm>
          <a:prstGeom prst="rect">
            <a:avLst/>
          </a:prstGeom>
        </p:spPr>
      </p:pic>
    </p:spTree>
    <p:extLst>
      <p:ext uri="{BB962C8B-B14F-4D97-AF65-F5344CB8AC3E}">
        <p14:creationId xmlns:p14="http://schemas.microsoft.com/office/powerpoint/2010/main" val="316080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069" y="94190"/>
            <a:ext cx="10515600" cy="802792"/>
          </a:xfrm>
        </p:spPr>
        <p:txBody>
          <a:bodyPr>
            <a:normAutofit/>
          </a:bodyPr>
          <a:lstStyle/>
          <a:p>
            <a:pPr algn="ctr"/>
            <a:r>
              <a:rPr lang="en-PH" sz="4000" dirty="0"/>
              <a:t>The principles of agile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9908778"/>
              </p:ext>
            </p:extLst>
          </p:nvPr>
        </p:nvGraphicFramePr>
        <p:xfrm>
          <a:off x="1426029" y="896982"/>
          <a:ext cx="9692640" cy="5767582"/>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xmlns="" val="1502541971"/>
                    </a:ext>
                  </a:extLst>
                </a:gridCol>
                <a:gridCol w="4846320">
                  <a:extLst>
                    <a:ext uri="{9D8B030D-6E8A-4147-A177-3AD203B41FA5}">
                      <a16:colId xmlns:a16="http://schemas.microsoft.com/office/drawing/2014/main" xmlns="" val="390624173"/>
                    </a:ext>
                  </a:extLst>
                </a:gridCol>
              </a:tblGrid>
              <a:tr h="294886">
                <a:tc>
                  <a:txBody>
                    <a:bodyPr/>
                    <a:lstStyle/>
                    <a:p>
                      <a:r>
                        <a:rPr lang="en-PH" dirty="0"/>
                        <a:t>Principle</a:t>
                      </a:r>
                    </a:p>
                  </a:txBody>
                  <a:tcPr/>
                </a:tc>
                <a:tc>
                  <a:txBody>
                    <a:bodyPr/>
                    <a:lstStyle/>
                    <a:p>
                      <a:r>
                        <a:rPr lang="en-PH" dirty="0"/>
                        <a:t>Description</a:t>
                      </a:r>
                    </a:p>
                  </a:txBody>
                  <a:tcPr/>
                </a:tc>
                <a:extLst>
                  <a:ext uri="{0D108BD9-81ED-4DB2-BD59-A6C34878D82A}">
                    <a16:rowId xmlns:a16="http://schemas.microsoft.com/office/drawing/2014/main" xmlns="" val="1895841259"/>
                  </a:ext>
                </a:extLst>
              </a:tr>
              <a:tr h="1133861">
                <a:tc>
                  <a:txBody>
                    <a:bodyPr/>
                    <a:lstStyle/>
                    <a:p>
                      <a:r>
                        <a:rPr lang="en-PH" dirty="0"/>
                        <a:t>Customer involvement</a:t>
                      </a:r>
                    </a:p>
                  </a:txBody>
                  <a:tcPr/>
                </a:tc>
                <a:tc>
                  <a:txBody>
                    <a:bodyPr/>
                    <a:lstStyle/>
                    <a:p>
                      <a:r>
                        <a:rPr lang="en-PH" dirty="0"/>
                        <a:t>Customers</a:t>
                      </a:r>
                      <a:r>
                        <a:rPr lang="en-PH" baseline="0" dirty="0"/>
                        <a:t> should be closely involved throughout the development process. Their role is provide and prioritize new system requirements, and to evaluate the iterations of the system.</a:t>
                      </a:r>
                      <a:endParaRPr lang="en-PH" dirty="0"/>
                    </a:p>
                  </a:txBody>
                  <a:tcPr/>
                </a:tc>
                <a:extLst>
                  <a:ext uri="{0D108BD9-81ED-4DB2-BD59-A6C34878D82A}">
                    <a16:rowId xmlns:a16="http://schemas.microsoft.com/office/drawing/2014/main" xmlns="" val="2586584921"/>
                  </a:ext>
                </a:extLst>
              </a:tr>
              <a:tr h="921262">
                <a:tc>
                  <a:txBody>
                    <a:bodyPr/>
                    <a:lstStyle/>
                    <a:p>
                      <a:r>
                        <a:rPr lang="en-PH" dirty="0"/>
                        <a:t>Incremental</a:t>
                      </a:r>
                      <a:r>
                        <a:rPr lang="en-PH" baseline="0" dirty="0"/>
                        <a:t> delivery</a:t>
                      </a:r>
                      <a:endParaRPr lang="en-PH" dirty="0"/>
                    </a:p>
                  </a:txBody>
                  <a:tcPr/>
                </a:tc>
                <a:tc>
                  <a:txBody>
                    <a:bodyPr/>
                    <a:lstStyle/>
                    <a:p>
                      <a:r>
                        <a:rPr lang="en-PH" dirty="0"/>
                        <a:t>The software is developed in increments with the customer specifying the requirements to be included in each increment.</a:t>
                      </a:r>
                    </a:p>
                  </a:txBody>
                  <a:tcPr/>
                </a:tc>
                <a:extLst>
                  <a:ext uri="{0D108BD9-81ED-4DB2-BD59-A6C34878D82A}">
                    <a16:rowId xmlns:a16="http://schemas.microsoft.com/office/drawing/2014/main" xmlns="" val="2688578357"/>
                  </a:ext>
                </a:extLst>
              </a:tr>
              <a:tr h="1133861">
                <a:tc>
                  <a:txBody>
                    <a:bodyPr/>
                    <a:lstStyle/>
                    <a:p>
                      <a:r>
                        <a:rPr lang="en-PH" dirty="0"/>
                        <a:t>People not process</a:t>
                      </a:r>
                    </a:p>
                  </a:txBody>
                  <a:tcPr/>
                </a:tc>
                <a:tc>
                  <a:txBody>
                    <a:bodyPr/>
                    <a:lstStyle/>
                    <a:p>
                      <a:r>
                        <a:rPr lang="en-PH" dirty="0"/>
                        <a:t>The</a:t>
                      </a:r>
                      <a:r>
                        <a:rPr lang="en-PH" baseline="0" dirty="0"/>
                        <a:t> skills of the development team should be recognized and exploited. Team members should be left to develop their own ways of working without prescriptive processes.</a:t>
                      </a:r>
                      <a:endParaRPr lang="en-PH" dirty="0"/>
                    </a:p>
                  </a:txBody>
                  <a:tcPr/>
                </a:tc>
                <a:extLst>
                  <a:ext uri="{0D108BD9-81ED-4DB2-BD59-A6C34878D82A}">
                    <a16:rowId xmlns:a16="http://schemas.microsoft.com/office/drawing/2014/main" xmlns="" val="1900470694"/>
                  </a:ext>
                </a:extLst>
              </a:tr>
              <a:tr h="708663">
                <a:tc>
                  <a:txBody>
                    <a:bodyPr/>
                    <a:lstStyle/>
                    <a:p>
                      <a:r>
                        <a:rPr lang="en-PH" dirty="0"/>
                        <a:t>Embrace change</a:t>
                      </a:r>
                    </a:p>
                  </a:txBody>
                  <a:tcPr/>
                </a:tc>
                <a:tc>
                  <a:txBody>
                    <a:bodyPr/>
                    <a:lstStyle/>
                    <a:p>
                      <a:r>
                        <a:rPr lang="en-PH" dirty="0"/>
                        <a:t>Expect the system requirements to</a:t>
                      </a:r>
                      <a:r>
                        <a:rPr lang="en-PH" baseline="0" dirty="0"/>
                        <a:t> change and so design the system to accommodate these changes.</a:t>
                      </a:r>
                      <a:endParaRPr lang="en-PH" dirty="0"/>
                    </a:p>
                  </a:txBody>
                  <a:tcPr/>
                </a:tc>
                <a:extLst>
                  <a:ext uri="{0D108BD9-81ED-4DB2-BD59-A6C34878D82A}">
                    <a16:rowId xmlns:a16="http://schemas.microsoft.com/office/drawing/2014/main" xmlns="" val="2577264218"/>
                  </a:ext>
                </a:extLst>
              </a:tr>
              <a:tr h="1133861">
                <a:tc>
                  <a:txBody>
                    <a:bodyPr/>
                    <a:lstStyle/>
                    <a:p>
                      <a:r>
                        <a:rPr lang="en-PH" dirty="0"/>
                        <a:t>Maintain simplicity</a:t>
                      </a:r>
                    </a:p>
                  </a:txBody>
                  <a:tcPr/>
                </a:tc>
                <a:tc>
                  <a:txBody>
                    <a:bodyPr/>
                    <a:lstStyle/>
                    <a:p>
                      <a:r>
                        <a:rPr lang="en-PH" dirty="0"/>
                        <a:t>Focus</a:t>
                      </a:r>
                      <a:r>
                        <a:rPr lang="en-PH" baseline="0" dirty="0"/>
                        <a:t> on simplicity in both the software being developed and in the development process. Wherever possible, actively work to eliminate complexity in the system.</a:t>
                      </a:r>
                      <a:endParaRPr lang="en-PH" dirty="0"/>
                    </a:p>
                  </a:txBody>
                  <a:tcPr/>
                </a:tc>
                <a:extLst>
                  <a:ext uri="{0D108BD9-81ED-4DB2-BD59-A6C34878D82A}">
                    <a16:rowId xmlns:a16="http://schemas.microsoft.com/office/drawing/2014/main" xmlns="" val="2187932991"/>
                  </a:ext>
                </a:extLst>
              </a:tr>
            </a:tbl>
          </a:graphicData>
        </a:graphic>
      </p:graphicFrame>
    </p:spTree>
    <p:extLst>
      <p:ext uri="{BB962C8B-B14F-4D97-AF65-F5344CB8AC3E}">
        <p14:creationId xmlns:p14="http://schemas.microsoft.com/office/powerpoint/2010/main" val="182386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974" y="0"/>
            <a:ext cx="10018713" cy="1752599"/>
          </a:xfrm>
        </p:spPr>
        <p:txBody>
          <a:bodyPr/>
          <a:lstStyle/>
          <a:p>
            <a:r>
              <a:rPr lang="en-PH" dirty="0" err="1"/>
              <a:t>Mateea</a:t>
            </a:r>
            <a:r>
              <a:rPr lang="en-PH" dirty="0"/>
              <a:t> (Internal Tool)</a:t>
            </a:r>
          </a:p>
        </p:txBody>
      </p:sp>
      <p:pic>
        <p:nvPicPr>
          <p:cNvPr id="4" name="Content Placeholder 3"/>
          <p:cNvPicPr>
            <a:picLocks noGrp="1" noChangeAspect="1"/>
          </p:cNvPicPr>
          <p:nvPr>
            <p:ph idx="1"/>
          </p:nvPr>
        </p:nvPicPr>
        <p:blipFill>
          <a:blip r:embed="rId2"/>
          <a:stretch>
            <a:fillRect/>
          </a:stretch>
        </p:blipFill>
        <p:spPr>
          <a:xfrm>
            <a:off x="1951584" y="1489165"/>
            <a:ext cx="9780496" cy="4622073"/>
          </a:xfrm>
          <a:prstGeom prst="rect">
            <a:avLst/>
          </a:prstGeom>
        </p:spPr>
      </p:pic>
    </p:spTree>
    <p:extLst>
      <p:ext uri="{BB962C8B-B14F-4D97-AF65-F5344CB8AC3E}">
        <p14:creationId xmlns:p14="http://schemas.microsoft.com/office/powerpoint/2010/main" val="4117798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380" y="0"/>
            <a:ext cx="10018713" cy="1752599"/>
          </a:xfrm>
        </p:spPr>
        <p:txBody>
          <a:bodyPr/>
          <a:lstStyle/>
          <a:p>
            <a:r>
              <a:rPr lang="en-PH" dirty="0"/>
              <a:t>Jenkins</a:t>
            </a:r>
          </a:p>
        </p:txBody>
      </p:sp>
      <p:pic>
        <p:nvPicPr>
          <p:cNvPr id="4" name="Content Placeholder 3"/>
          <p:cNvPicPr>
            <a:picLocks noGrp="1" noChangeAspect="1"/>
          </p:cNvPicPr>
          <p:nvPr>
            <p:ph idx="1"/>
          </p:nvPr>
        </p:nvPicPr>
        <p:blipFill>
          <a:blip r:embed="rId2"/>
          <a:stretch>
            <a:fillRect/>
          </a:stretch>
        </p:blipFill>
        <p:spPr>
          <a:xfrm>
            <a:off x="2043189" y="1689462"/>
            <a:ext cx="9617587" cy="4110446"/>
          </a:xfrm>
          <a:prstGeom prst="rect">
            <a:avLst/>
          </a:prstGeom>
        </p:spPr>
      </p:pic>
    </p:spTree>
    <p:extLst>
      <p:ext uri="{BB962C8B-B14F-4D97-AF65-F5344CB8AC3E}">
        <p14:creationId xmlns:p14="http://schemas.microsoft.com/office/powerpoint/2010/main" val="2892420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Team Tasks’ Delegation</a:t>
            </a:r>
          </a:p>
        </p:txBody>
      </p:sp>
      <p:sp>
        <p:nvSpPr>
          <p:cNvPr id="3" name="Content Placeholder 2"/>
          <p:cNvSpPr>
            <a:spLocks noGrp="1"/>
          </p:cNvSpPr>
          <p:nvPr>
            <p:ph idx="1"/>
          </p:nvPr>
        </p:nvSpPr>
        <p:spPr/>
        <p:txBody>
          <a:bodyPr/>
          <a:lstStyle/>
          <a:p>
            <a:r>
              <a:rPr lang="en-PH" dirty="0"/>
              <a:t>Front-end/GUI</a:t>
            </a:r>
          </a:p>
          <a:p>
            <a:r>
              <a:rPr lang="en-PH" dirty="0"/>
              <a:t>Back-end (C++ Development Team)</a:t>
            </a:r>
          </a:p>
          <a:p>
            <a:r>
              <a:rPr lang="en-PH" dirty="0"/>
              <a:t>Business Intelligence side</a:t>
            </a:r>
          </a:p>
          <a:p>
            <a:r>
              <a:rPr lang="en-PH" dirty="0"/>
              <a:t>Technical and General Documentation</a:t>
            </a:r>
          </a:p>
          <a:p>
            <a:r>
              <a:rPr lang="en-PH" dirty="0"/>
              <a:t>Build and Integration</a:t>
            </a:r>
          </a:p>
          <a:p>
            <a:r>
              <a:rPr lang="en-PH" dirty="0"/>
              <a:t>QA</a:t>
            </a:r>
          </a:p>
        </p:txBody>
      </p:sp>
    </p:spTree>
    <p:extLst>
      <p:ext uri="{BB962C8B-B14F-4D97-AF65-F5344CB8AC3E}">
        <p14:creationId xmlns:p14="http://schemas.microsoft.com/office/powerpoint/2010/main" val="1984964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985" y="0"/>
            <a:ext cx="10018713" cy="1752599"/>
          </a:xfrm>
        </p:spPr>
        <p:txBody>
          <a:bodyPr>
            <a:normAutofit/>
          </a:bodyPr>
          <a:lstStyle/>
          <a:p>
            <a:pPr algn="ctr"/>
            <a:r>
              <a:rPr lang="en-PH" sz="4000" dirty="0"/>
              <a:t>Version control</a:t>
            </a:r>
            <a:endParaRPr lang="fil-PH" sz="4000" dirty="0"/>
          </a:p>
        </p:txBody>
      </p:sp>
      <p:sp>
        <p:nvSpPr>
          <p:cNvPr id="3" name="Content Placeholder 2"/>
          <p:cNvSpPr>
            <a:spLocks noGrp="1"/>
          </p:cNvSpPr>
          <p:nvPr>
            <p:ph idx="1"/>
          </p:nvPr>
        </p:nvSpPr>
        <p:spPr>
          <a:xfrm>
            <a:off x="1675899" y="2353490"/>
            <a:ext cx="10018713" cy="3124201"/>
          </a:xfrm>
        </p:spPr>
        <p:txBody>
          <a:bodyPr>
            <a:noAutofit/>
          </a:bodyPr>
          <a:lstStyle/>
          <a:p>
            <a:pPr marL="0" indent="0">
              <a:buNone/>
            </a:pPr>
            <a:r>
              <a:rPr lang="en-PH" dirty="0"/>
              <a:t>This is the management of changes to all files involved in development, including but not limited to: </a:t>
            </a:r>
          </a:p>
          <a:p>
            <a:pPr lvl="1"/>
            <a:r>
              <a:rPr lang="en-PH" sz="2800" dirty="0"/>
              <a:t>source codes</a:t>
            </a:r>
          </a:p>
          <a:p>
            <a:pPr lvl="1"/>
            <a:r>
              <a:rPr lang="en-PH" sz="2800" dirty="0"/>
              <a:t>scripts</a:t>
            </a:r>
          </a:p>
          <a:p>
            <a:pPr lvl="1"/>
            <a:r>
              <a:rPr lang="en-PH" sz="2800" dirty="0"/>
              <a:t>documentations</a:t>
            </a:r>
            <a:endParaRPr lang="en-PH" dirty="0"/>
          </a:p>
          <a:p>
            <a:pPr marL="0" indent="0">
              <a:buNone/>
            </a:pPr>
            <a:endParaRPr lang="en-PH" dirty="0"/>
          </a:p>
          <a:p>
            <a:pPr marL="0" indent="0">
              <a:buNone/>
            </a:pPr>
            <a:r>
              <a:rPr lang="en-PH" dirty="0"/>
              <a:t>Examples of version control systems are:</a:t>
            </a:r>
          </a:p>
          <a:p>
            <a:pPr lvl="1"/>
            <a:r>
              <a:rPr lang="en-PH" sz="2800" b="1" dirty="0"/>
              <a:t>CVS</a:t>
            </a:r>
            <a:r>
              <a:rPr lang="en-PH" sz="2800" dirty="0"/>
              <a:t> (Concurrent Versioning System)</a:t>
            </a:r>
          </a:p>
          <a:p>
            <a:pPr lvl="1"/>
            <a:r>
              <a:rPr lang="en-PH" sz="2800" b="1" dirty="0"/>
              <a:t>SVN</a:t>
            </a:r>
            <a:r>
              <a:rPr lang="en-PH" sz="2800" dirty="0"/>
              <a:t> (Subversion)</a:t>
            </a:r>
          </a:p>
          <a:p>
            <a:pPr lvl="1"/>
            <a:r>
              <a:rPr lang="en-PH" sz="2800" b="1" dirty="0" err="1"/>
              <a:t>Git</a:t>
            </a:r>
            <a:r>
              <a:rPr lang="en-PH" sz="2800" dirty="0"/>
              <a:t> (Either </a:t>
            </a:r>
            <a:r>
              <a:rPr lang="en-PH" sz="2800" dirty="0" err="1"/>
              <a:t>Github</a:t>
            </a:r>
            <a:r>
              <a:rPr lang="en-PH" sz="2800" dirty="0"/>
              <a:t> or </a:t>
            </a:r>
            <a:r>
              <a:rPr lang="en-PH" sz="2800" dirty="0" err="1"/>
              <a:t>Gitlab</a:t>
            </a:r>
            <a:r>
              <a:rPr lang="en-PH" sz="2800" dirty="0"/>
              <a:t>)</a:t>
            </a:r>
            <a:endParaRPr lang="fil-PH" sz="2800" dirty="0"/>
          </a:p>
        </p:txBody>
      </p:sp>
    </p:spTree>
    <p:extLst>
      <p:ext uri="{BB962C8B-B14F-4D97-AF65-F5344CB8AC3E}">
        <p14:creationId xmlns:p14="http://schemas.microsoft.com/office/powerpoint/2010/main" val="737206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5083" y="1820562"/>
            <a:ext cx="4384589" cy="2605762"/>
          </a:xfrm>
        </p:spPr>
        <p:txBody>
          <a:bodyPr>
            <a:normAutofit fontScale="90000"/>
          </a:bodyPr>
          <a:lstStyle/>
          <a:p>
            <a:pPr algn="ctr"/>
            <a:r>
              <a:rPr lang="en-PH" sz="3600" dirty="0">
                <a:latin typeface="+mn-lt"/>
              </a:rPr>
              <a:t>CVS commands screenshot from a Linux terminal, accessed through </a:t>
            </a:r>
            <a:r>
              <a:rPr lang="en-PH" sz="3600" dirty="0" err="1">
                <a:latin typeface="+mn-lt"/>
              </a:rPr>
              <a:t>MtPuTTY</a:t>
            </a:r>
            <a:r>
              <a:rPr lang="en-PH" sz="3600" dirty="0">
                <a:latin typeface="+mn-lt"/>
              </a:rPr>
              <a:t> SSH</a:t>
            </a:r>
            <a:endParaRPr lang="fil-PH" sz="36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8" y="192076"/>
            <a:ext cx="7241058" cy="6474446"/>
          </a:xfrm>
          <a:prstGeom prst="rect">
            <a:avLst/>
          </a:prstGeom>
        </p:spPr>
      </p:pic>
    </p:spTree>
    <p:extLst>
      <p:ext uri="{BB962C8B-B14F-4D97-AF65-F5344CB8AC3E}">
        <p14:creationId xmlns:p14="http://schemas.microsoft.com/office/powerpoint/2010/main" val="1620788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 y="220163"/>
            <a:ext cx="8466365" cy="6363517"/>
          </a:xfrm>
          <a:prstGeom prst="rect">
            <a:avLst/>
          </a:prstGeom>
        </p:spPr>
      </p:pic>
      <p:sp>
        <p:nvSpPr>
          <p:cNvPr id="5" name="TextBox 4"/>
          <p:cNvSpPr txBox="1"/>
          <p:nvPr/>
        </p:nvSpPr>
        <p:spPr>
          <a:xfrm>
            <a:off x="8717282" y="905691"/>
            <a:ext cx="2499360" cy="2677656"/>
          </a:xfrm>
          <a:prstGeom prst="rect">
            <a:avLst/>
          </a:prstGeom>
          <a:noFill/>
        </p:spPr>
        <p:txBody>
          <a:bodyPr wrap="square" rtlCol="0">
            <a:spAutoFit/>
          </a:bodyPr>
          <a:lstStyle/>
          <a:p>
            <a:r>
              <a:rPr lang="en-PH" sz="2400" dirty="0"/>
              <a:t>SVN commands screenshot from Windows file explorer, where </a:t>
            </a:r>
            <a:r>
              <a:rPr lang="en-PH" sz="2400" dirty="0" err="1"/>
              <a:t>TortoiseSVN</a:t>
            </a:r>
            <a:r>
              <a:rPr lang="en-PH" sz="2400" dirty="0"/>
              <a:t> is integrated in the context menu</a:t>
            </a:r>
            <a:endParaRPr lang="fil-PH" sz="2400" dirty="0"/>
          </a:p>
        </p:txBody>
      </p:sp>
    </p:spTree>
    <p:extLst>
      <p:ext uri="{BB962C8B-B14F-4D97-AF65-F5344CB8AC3E}">
        <p14:creationId xmlns:p14="http://schemas.microsoft.com/office/powerpoint/2010/main" val="4040327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36" y="113210"/>
            <a:ext cx="7270784" cy="6631577"/>
          </a:xfrm>
          <a:prstGeom prst="rect">
            <a:avLst/>
          </a:prstGeom>
        </p:spPr>
      </p:pic>
      <p:sp>
        <p:nvSpPr>
          <p:cNvPr id="5" name="TextBox 4"/>
          <p:cNvSpPr txBox="1"/>
          <p:nvPr/>
        </p:nvSpPr>
        <p:spPr>
          <a:xfrm>
            <a:off x="7820297" y="1924594"/>
            <a:ext cx="3936274" cy="3046988"/>
          </a:xfrm>
          <a:prstGeom prst="rect">
            <a:avLst/>
          </a:prstGeom>
          <a:noFill/>
        </p:spPr>
        <p:txBody>
          <a:bodyPr wrap="square" rtlCol="0">
            <a:spAutoFit/>
          </a:bodyPr>
          <a:lstStyle/>
          <a:p>
            <a:pPr algn="just"/>
            <a:r>
              <a:rPr lang="en-PH" sz="3200" dirty="0"/>
              <a:t>SVN logs screenshot, seen after clicking the “Show logs” command from the </a:t>
            </a:r>
            <a:r>
              <a:rPr lang="en-PH" sz="3200" dirty="0" err="1"/>
              <a:t>TortoiseSVN</a:t>
            </a:r>
            <a:r>
              <a:rPr lang="en-PH" sz="3200" dirty="0"/>
              <a:t> context menu</a:t>
            </a:r>
            <a:endParaRPr lang="fil-PH" sz="3200" dirty="0"/>
          </a:p>
        </p:txBody>
      </p:sp>
    </p:spTree>
    <p:extLst>
      <p:ext uri="{BB962C8B-B14F-4D97-AF65-F5344CB8AC3E}">
        <p14:creationId xmlns:p14="http://schemas.microsoft.com/office/powerpoint/2010/main" val="3447333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 y="69667"/>
            <a:ext cx="7436498" cy="6688184"/>
          </a:xfrm>
          <a:prstGeom prst="rect">
            <a:avLst/>
          </a:prstGeom>
        </p:spPr>
      </p:pic>
      <p:sp>
        <p:nvSpPr>
          <p:cNvPr id="5" name="TextBox 4"/>
          <p:cNvSpPr txBox="1"/>
          <p:nvPr/>
        </p:nvSpPr>
        <p:spPr>
          <a:xfrm>
            <a:off x="8055429" y="1628502"/>
            <a:ext cx="3735977" cy="2554545"/>
          </a:xfrm>
          <a:prstGeom prst="rect">
            <a:avLst/>
          </a:prstGeom>
          <a:noFill/>
        </p:spPr>
        <p:txBody>
          <a:bodyPr wrap="square" rtlCol="0">
            <a:spAutoFit/>
          </a:bodyPr>
          <a:lstStyle/>
          <a:p>
            <a:pPr algn="just"/>
            <a:r>
              <a:rPr lang="en-PH" sz="3200" dirty="0" err="1"/>
              <a:t>Git</a:t>
            </a:r>
            <a:r>
              <a:rPr lang="en-PH" sz="3200" dirty="0"/>
              <a:t> bash screenshot; current directory is inside the cloned repository’s local working copy</a:t>
            </a:r>
            <a:endParaRPr lang="fil-PH" sz="3200" dirty="0"/>
          </a:p>
        </p:txBody>
      </p:sp>
    </p:spTree>
    <p:extLst>
      <p:ext uri="{BB962C8B-B14F-4D97-AF65-F5344CB8AC3E}">
        <p14:creationId xmlns:p14="http://schemas.microsoft.com/office/powerpoint/2010/main" val="2729123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15291" y="156753"/>
            <a:ext cx="10184674" cy="1071155"/>
          </a:xfrm>
          <a:prstGeom prst="rect">
            <a:avLst/>
          </a:prstGeom>
          <a:noFill/>
        </p:spPr>
        <p:txBody>
          <a:bodyPr wrap="square" rtlCol="0">
            <a:spAutoFit/>
          </a:bodyPr>
          <a:lstStyle/>
          <a:p>
            <a:pPr algn="ctr"/>
            <a:r>
              <a:rPr lang="en-PH" sz="3200" dirty="0"/>
              <a:t>Frequently used version control systems’ commands (using the CLI):</a:t>
            </a:r>
            <a:endParaRPr lang="fil-PH" sz="3200" dirty="0"/>
          </a:p>
        </p:txBody>
      </p:sp>
      <p:sp>
        <p:nvSpPr>
          <p:cNvPr id="5" name="TextBox 4"/>
          <p:cNvSpPr txBox="1"/>
          <p:nvPr/>
        </p:nvSpPr>
        <p:spPr>
          <a:xfrm>
            <a:off x="1332411" y="1227909"/>
            <a:ext cx="10676709" cy="5016758"/>
          </a:xfrm>
          <a:prstGeom prst="rect">
            <a:avLst/>
          </a:prstGeom>
          <a:noFill/>
        </p:spPr>
        <p:txBody>
          <a:bodyPr wrap="square" rtlCol="0">
            <a:spAutoFit/>
          </a:bodyPr>
          <a:lstStyle/>
          <a:p>
            <a:pPr algn="just"/>
            <a:r>
              <a:rPr lang="en-PH" sz="2000" i="1" dirty="0"/>
              <a:t>To obtain a working copy of the repository</a:t>
            </a:r>
            <a:r>
              <a:rPr lang="en-PH" sz="2000" dirty="0"/>
              <a:t>:</a:t>
            </a:r>
          </a:p>
          <a:p>
            <a:pPr marL="800100" lvl="1" indent="-342900" algn="just">
              <a:buFont typeface="Arial" panose="020B0604020202020204" pitchFamily="34" charset="0"/>
              <a:buChar char="•"/>
            </a:pPr>
            <a:r>
              <a:rPr lang="en-PH" sz="2000" dirty="0"/>
              <a:t>CVS and SVN -&gt; </a:t>
            </a:r>
            <a:r>
              <a:rPr lang="en-PH" sz="2000" b="1" dirty="0"/>
              <a:t>checkout &lt;URL of repository&gt;</a:t>
            </a:r>
          </a:p>
          <a:p>
            <a:pPr marL="1257300" lvl="2" indent="-342900" algn="just">
              <a:buFont typeface="Arial" panose="020B0604020202020204" pitchFamily="34" charset="0"/>
              <a:buChar char="•"/>
            </a:pPr>
            <a:r>
              <a:rPr lang="en-PH" sz="2000" dirty="0"/>
              <a:t>Example -&gt; </a:t>
            </a:r>
            <a:r>
              <a:rPr lang="en-PH" sz="2000" dirty="0" err="1"/>
              <a:t>svn</a:t>
            </a:r>
            <a:r>
              <a:rPr lang="en-PH" sz="2000" dirty="0"/>
              <a:t> checkout http://svn/repos/altus/branches/REL_6-5</a:t>
            </a:r>
          </a:p>
          <a:p>
            <a:pPr marL="800100" lvl="1" indent="-342900" algn="just">
              <a:buFont typeface="Arial" panose="020B0604020202020204" pitchFamily="34" charset="0"/>
              <a:buChar char="•"/>
            </a:pPr>
            <a:r>
              <a:rPr lang="en-PH" sz="2000" dirty="0" err="1"/>
              <a:t>Git</a:t>
            </a:r>
            <a:r>
              <a:rPr lang="en-PH" sz="2000" dirty="0"/>
              <a:t> -&gt; </a:t>
            </a:r>
            <a:r>
              <a:rPr lang="en-PH" sz="2000" b="1" dirty="0"/>
              <a:t>clone &lt;URL of repository&gt;</a:t>
            </a:r>
          </a:p>
          <a:p>
            <a:pPr marL="1257300" lvl="2" indent="-342900" algn="just">
              <a:buFont typeface="Arial" panose="020B0604020202020204" pitchFamily="34" charset="0"/>
              <a:buChar char="•"/>
            </a:pPr>
            <a:r>
              <a:rPr lang="en-PH" sz="2000" dirty="0"/>
              <a:t>Example -&gt; </a:t>
            </a:r>
            <a:r>
              <a:rPr lang="en-PH" sz="2000" dirty="0" err="1"/>
              <a:t>git</a:t>
            </a:r>
            <a:r>
              <a:rPr lang="en-PH" sz="2000" dirty="0"/>
              <a:t> clone https://github.com/joeypencil/Joeyjava.git</a:t>
            </a:r>
          </a:p>
          <a:p>
            <a:pPr marL="1257300" lvl="2" indent="-342900" algn="just">
              <a:buFont typeface="Arial" panose="020B0604020202020204" pitchFamily="34" charset="0"/>
              <a:buChar char="•"/>
            </a:pPr>
            <a:endParaRPr lang="en-PH" sz="2000" dirty="0"/>
          </a:p>
          <a:p>
            <a:pPr algn="just"/>
            <a:r>
              <a:rPr lang="en-PH" sz="2000" i="1" dirty="0"/>
              <a:t>To check logs of revisions</a:t>
            </a:r>
            <a:r>
              <a:rPr lang="en-PH" sz="2000" dirty="0"/>
              <a:t>:</a:t>
            </a:r>
          </a:p>
          <a:p>
            <a:pPr marL="800100" lvl="1" indent="-342900" algn="just">
              <a:buFont typeface="Arial" panose="020B0604020202020204" pitchFamily="34" charset="0"/>
              <a:buChar char="•"/>
            </a:pPr>
            <a:r>
              <a:rPr lang="en-PH" sz="2000" dirty="0"/>
              <a:t>CVS and SVN -&gt; </a:t>
            </a:r>
            <a:r>
              <a:rPr lang="en-PH" sz="2000" b="1" dirty="0"/>
              <a:t>log &lt;branch&gt; [--limit &lt;number of revisions&gt;]</a:t>
            </a:r>
          </a:p>
          <a:p>
            <a:pPr marL="1257300" lvl="2" indent="-342900" algn="just">
              <a:buFont typeface="Arial" panose="020B0604020202020204" pitchFamily="34" charset="0"/>
              <a:buChar char="•"/>
            </a:pPr>
            <a:r>
              <a:rPr lang="en-PH" sz="2000" dirty="0"/>
              <a:t>Example -&gt; </a:t>
            </a:r>
            <a:r>
              <a:rPr lang="en-PH" sz="2000" dirty="0" err="1"/>
              <a:t>svn</a:t>
            </a:r>
            <a:r>
              <a:rPr lang="en-PH" sz="2000" dirty="0"/>
              <a:t> log REL_6-5 --limit 3</a:t>
            </a:r>
          </a:p>
          <a:p>
            <a:pPr marL="800100" lvl="1" indent="-342900" algn="just">
              <a:buFont typeface="Arial" panose="020B0604020202020204" pitchFamily="34" charset="0"/>
              <a:buChar char="•"/>
            </a:pPr>
            <a:r>
              <a:rPr lang="en-PH" sz="2000" dirty="0" err="1"/>
              <a:t>Git</a:t>
            </a:r>
            <a:r>
              <a:rPr lang="en-PH" sz="2000" dirty="0"/>
              <a:t> -&gt; </a:t>
            </a:r>
            <a:r>
              <a:rPr lang="en-PH" sz="2000" b="1" dirty="0"/>
              <a:t>log [-&lt;number of revisions&gt;]</a:t>
            </a:r>
          </a:p>
          <a:p>
            <a:pPr marL="1257300" lvl="2" indent="-342900" algn="just">
              <a:buFont typeface="Arial" panose="020B0604020202020204" pitchFamily="34" charset="0"/>
              <a:buChar char="•"/>
            </a:pPr>
            <a:r>
              <a:rPr lang="en-PH" sz="2000" dirty="0"/>
              <a:t>Example -&gt; </a:t>
            </a:r>
            <a:r>
              <a:rPr lang="en-PH" sz="2000" dirty="0" err="1"/>
              <a:t>git</a:t>
            </a:r>
            <a:r>
              <a:rPr lang="en-PH" sz="2000" dirty="0"/>
              <a:t> log -5</a:t>
            </a:r>
          </a:p>
          <a:p>
            <a:pPr marL="1257300" lvl="2" indent="-342900" algn="just">
              <a:buFont typeface="Arial" panose="020B0604020202020204" pitchFamily="34" charset="0"/>
              <a:buChar char="•"/>
            </a:pPr>
            <a:endParaRPr lang="en-PH" sz="2000" dirty="0"/>
          </a:p>
          <a:p>
            <a:pPr algn="just"/>
            <a:r>
              <a:rPr lang="en-PH" sz="2000" i="1" dirty="0"/>
              <a:t>To commit your changes from the local working copy to the repository</a:t>
            </a:r>
            <a:r>
              <a:rPr lang="en-PH" sz="2000" dirty="0"/>
              <a:t>:</a:t>
            </a:r>
          </a:p>
          <a:p>
            <a:pPr marL="800100" lvl="1" indent="-342900" algn="just">
              <a:buFont typeface="Arial" panose="020B0604020202020204" pitchFamily="34" charset="0"/>
              <a:buChar char="•"/>
            </a:pPr>
            <a:r>
              <a:rPr lang="en-PH" sz="2000" dirty="0"/>
              <a:t>CVS, SVN and </a:t>
            </a:r>
            <a:r>
              <a:rPr lang="en-PH" sz="2000" dirty="0" err="1"/>
              <a:t>Git</a:t>
            </a:r>
            <a:r>
              <a:rPr lang="en-PH" sz="2000" dirty="0"/>
              <a:t> -&gt; </a:t>
            </a:r>
            <a:r>
              <a:rPr lang="en-PH" sz="2000" b="1" dirty="0"/>
              <a:t>commit –m “&lt;Commit message here&gt;” [specific files, for selective commit only]</a:t>
            </a:r>
          </a:p>
          <a:p>
            <a:pPr marL="1257300" lvl="2" indent="-342900" algn="just">
              <a:buFont typeface="Arial" panose="020B0604020202020204" pitchFamily="34" charset="0"/>
              <a:buChar char="•"/>
            </a:pPr>
            <a:r>
              <a:rPr lang="en-PH" sz="2000" dirty="0"/>
              <a:t>Example -&gt; </a:t>
            </a:r>
            <a:r>
              <a:rPr lang="en-PH" sz="2000" dirty="0" err="1"/>
              <a:t>svn</a:t>
            </a:r>
            <a:r>
              <a:rPr lang="en-PH" sz="2000" dirty="0"/>
              <a:t> commit –m “Fixed regex for validation”</a:t>
            </a:r>
          </a:p>
        </p:txBody>
      </p:sp>
    </p:spTree>
    <p:extLst>
      <p:ext uri="{BB962C8B-B14F-4D97-AF65-F5344CB8AC3E}">
        <p14:creationId xmlns:p14="http://schemas.microsoft.com/office/powerpoint/2010/main" val="263474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6548" y="496390"/>
            <a:ext cx="10014855" cy="5812214"/>
          </a:xfrm>
          <a:prstGeom prst="rect">
            <a:avLst/>
          </a:prstGeom>
          <a:noFill/>
        </p:spPr>
        <p:txBody>
          <a:bodyPr wrap="square" rtlCol="0">
            <a:spAutoFit/>
          </a:bodyPr>
          <a:lstStyle/>
          <a:p>
            <a:pPr algn="just"/>
            <a:r>
              <a:rPr lang="en-PH" sz="2000" dirty="0"/>
              <a:t>When merging changes from one branch to another, it is better to use a diff software to merge the differences easily, rather than using the CLI. This also goes for reverting to an older revision.</a:t>
            </a:r>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endParaRPr lang="en-PH" sz="2000" dirty="0"/>
          </a:p>
          <a:p>
            <a:pPr algn="just"/>
            <a:r>
              <a:rPr lang="en-PH" sz="2000" i="1" dirty="0"/>
              <a:t>To update your working copy</a:t>
            </a:r>
            <a:r>
              <a:rPr lang="en-PH" sz="2000" dirty="0"/>
              <a:t>:</a:t>
            </a:r>
          </a:p>
          <a:p>
            <a:pPr marL="800100" lvl="1" indent="-342900" algn="just">
              <a:buFont typeface="Arial" panose="020B0604020202020204" pitchFamily="34" charset="0"/>
              <a:buChar char="•"/>
            </a:pPr>
            <a:r>
              <a:rPr lang="en-PH" sz="2000" dirty="0"/>
              <a:t>CVS and SVN -&gt; </a:t>
            </a:r>
            <a:r>
              <a:rPr lang="en-PH" sz="2000" b="1" dirty="0"/>
              <a:t>update &lt;branch&gt;</a:t>
            </a:r>
          </a:p>
          <a:p>
            <a:pPr marL="1257300" lvl="2" indent="-342900" algn="just">
              <a:buFont typeface="Arial" panose="020B0604020202020204" pitchFamily="34" charset="0"/>
              <a:buChar char="•"/>
            </a:pPr>
            <a:r>
              <a:rPr lang="en-PH" sz="2000" dirty="0"/>
              <a:t>Example -&gt; </a:t>
            </a:r>
            <a:r>
              <a:rPr lang="en-PH" sz="2000" dirty="0" err="1"/>
              <a:t>svn</a:t>
            </a:r>
            <a:r>
              <a:rPr lang="en-PH" sz="2000" dirty="0"/>
              <a:t> update REL_7-0</a:t>
            </a:r>
          </a:p>
          <a:p>
            <a:pPr marL="800100" lvl="1" indent="-342900" algn="just">
              <a:buFont typeface="Arial" panose="020B0604020202020204" pitchFamily="34" charset="0"/>
              <a:buChar char="•"/>
            </a:pPr>
            <a:r>
              <a:rPr lang="en-PH" sz="2000" dirty="0" err="1"/>
              <a:t>Git</a:t>
            </a:r>
            <a:r>
              <a:rPr lang="en-PH" sz="2000" dirty="0"/>
              <a:t> -&gt; pull</a:t>
            </a:r>
          </a:p>
          <a:p>
            <a:pPr marL="1257300" lvl="2" indent="-342900" algn="just">
              <a:buFont typeface="Arial" panose="020B0604020202020204" pitchFamily="34" charset="0"/>
              <a:buChar char="•"/>
            </a:pPr>
            <a:r>
              <a:rPr lang="en-PH" sz="2000" dirty="0"/>
              <a:t>Example -&gt; </a:t>
            </a:r>
            <a:r>
              <a:rPr lang="en-PH" sz="2000" b="1" dirty="0" err="1"/>
              <a:t>git</a:t>
            </a:r>
            <a:r>
              <a:rPr lang="en-PH" sz="2000" b="1" dirty="0"/>
              <a:t> pull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663" y="1577885"/>
            <a:ext cx="6791325" cy="2552700"/>
          </a:xfrm>
          <a:prstGeom prst="rect">
            <a:avLst/>
          </a:prstGeom>
        </p:spPr>
      </p:pic>
    </p:spTree>
    <p:extLst>
      <p:ext uri="{BB962C8B-B14F-4D97-AF65-F5344CB8AC3E}">
        <p14:creationId xmlns:p14="http://schemas.microsoft.com/office/powerpoint/2010/main" val="1359682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altLang="en-US" dirty="0"/>
              <a:t>It is an Agile Software development method for project management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Characteristics:</a:t>
            </a:r>
          </a:p>
          <a:p>
            <a:pPr>
              <a:buFont typeface="Wingdings" panose="05000000000000000000" pitchFamily="2" charset="2"/>
              <a:buChar char="§"/>
            </a:pPr>
            <a:r>
              <a:rPr lang="en-US" altLang="en-US" dirty="0"/>
              <a:t>Prioritized work is done.</a:t>
            </a:r>
          </a:p>
          <a:p>
            <a:pPr>
              <a:buFont typeface="Wingdings" panose="05000000000000000000" pitchFamily="2" charset="2"/>
              <a:buChar char="§"/>
            </a:pPr>
            <a:r>
              <a:rPr lang="en-US" altLang="en-US" dirty="0"/>
              <a:t>Completion of backlog items</a:t>
            </a:r>
          </a:p>
          <a:p>
            <a:pPr>
              <a:buFont typeface="Wingdings" panose="05000000000000000000" pitchFamily="2" charset="2"/>
              <a:buChar char="§"/>
            </a:pPr>
            <a:r>
              <a:rPr lang="en-US" altLang="en-US" dirty="0"/>
              <a:t>Progress is explained</a:t>
            </a:r>
          </a:p>
          <a:p>
            <a:endParaRPr lang="en-PH" dirty="0"/>
          </a:p>
        </p:txBody>
      </p:sp>
    </p:spTree>
    <p:extLst>
      <p:ext uri="{BB962C8B-B14F-4D97-AF65-F5344CB8AC3E}">
        <p14:creationId xmlns:p14="http://schemas.microsoft.com/office/powerpoint/2010/main" val="2791449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8206" y="191589"/>
            <a:ext cx="9710057" cy="707886"/>
          </a:xfrm>
          <a:prstGeom prst="rect">
            <a:avLst/>
          </a:prstGeom>
          <a:noFill/>
        </p:spPr>
        <p:txBody>
          <a:bodyPr wrap="square" rtlCol="0">
            <a:spAutoFit/>
          </a:bodyPr>
          <a:lstStyle/>
          <a:p>
            <a:pPr algn="ctr"/>
            <a:r>
              <a:rPr lang="en-PH" sz="4000" dirty="0">
                <a:latin typeface="+mj-lt"/>
              </a:rPr>
              <a:t>Release management process</a:t>
            </a:r>
            <a:endParaRPr lang="fil-PH" sz="4000" dirty="0">
              <a:latin typeface="+mj-lt"/>
            </a:endParaRPr>
          </a:p>
        </p:txBody>
      </p:sp>
      <p:sp>
        <p:nvSpPr>
          <p:cNvPr id="5" name="TextBox 4"/>
          <p:cNvSpPr txBox="1"/>
          <p:nvPr/>
        </p:nvSpPr>
        <p:spPr>
          <a:xfrm>
            <a:off x="1619794" y="1132114"/>
            <a:ext cx="10293531" cy="4893647"/>
          </a:xfrm>
          <a:prstGeom prst="rect">
            <a:avLst/>
          </a:prstGeom>
          <a:noFill/>
        </p:spPr>
        <p:txBody>
          <a:bodyPr wrap="square" rtlCol="0">
            <a:spAutoFit/>
          </a:bodyPr>
          <a:lstStyle/>
          <a:p>
            <a:pPr algn="just"/>
            <a:r>
              <a:rPr lang="en-PH" sz="2400" dirty="0"/>
              <a:t>This is the process of handling software releases through different stages and environments, which include testing, fix merging, building, release note documentation, and distribution to customers.</a:t>
            </a:r>
          </a:p>
          <a:p>
            <a:pPr algn="just"/>
            <a:endParaRPr lang="en-PH" sz="2400" dirty="0"/>
          </a:p>
          <a:p>
            <a:pPr algn="just"/>
            <a:r>
              <a:rPr lang="en-PH" sz="2400" dirty="0"/>
              <a:t>Most software development companies deploy their product in these forms:</a:t>
            </a:r>
          </a:p>
          <a:p>
            <a:pPr marL="800100" lvl="1" indent="-342900" algn="just">
              <a:buFont typeface="Arial" panose="020B0604020202020204" pitchFamily="34" charset="0"/>
              <a:buChar char="•"/>
            </a:pPr>
            <a:r>
              <a:rPr lang="en-PH" sz="2400" b="1" dirty="0"/>
              <a:t>Patches</a:t>
            </a:r>
          </a:p>
          <a:p>
            <a:pPr marL="800100" lvl="1" indent="-342900" algn="just">
              <a:buFont typeface="Arial" panose="020B0604020202020204" pitchFamily="34" charset="0"/>
              <a:buChar char="•"/>
            </a:pPr>
            <a:r>
              <a:rPr lang="en-PH" sz="2400" b="1" dirty="0"/>
              <a:t>Upgrade packages</a:t>
            </a:r>
          </a:p>
          <a:p>
            <a:pPr marL="800100" lvl="1" indent="-342900" algn="just">
              <a:buFont typeface="Arial" panose="020B0604020202020204" pitchFamily="34" charset="0"/>
              <a:buChar char="•"/>
            </a:pPr>
            <a:r>
              <a:rPr lang="en-PH" sz="2400" b="1" dirty="0"/>
              <a:t>Major releases</a:t>
            </a:r>
          </a:p>
          <a:p>
            <a:pPr marL="800100" lvl="1" indent="-342900" algn="just">
              <a:buFont typeface="Arial" panose="020B0604020202020204" pitchFamily="34" charset="0"/>
              <a:buChar char="•"/>
            </a:pPr>
            <a:endParaRPr lang="en-PH" sz="2400" dirty="0"/>
          </a:p>
          <a:p>
            <a:pPr algn="just"/>
            <a:r>
              <a:rPr lang="en-PH" sz="2400" dirty="0"/>
              <a:t>Do note that, for a major version, it is highly advisable to stick to one deployment method. A single major version that uses more than one deployment method can have dire consequences in the long run, in terms of version control and issue tracking.</a:t>
            </a:r>
            <a:endParaRPr lang="fil-PH" sz="2400" dirty="0"/>
          </a:p>
        </p:txBody>
      </p:sp>
    </p:spTree>
    <p:extLst>
      <p:ext uri="{BB962C8B-B14F-4D97-AF65-F5344CB8AC3E}">
        <p14:creationId xmlns:p14="http://schemas.microsoft.com/office/powerpoint/2010/main" val="127128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06544" y="102981"/>
            <a:ext cx="6660016" cy="6602619"/>
          </a:xfrm>
          <a:prstGeom prst="rect">
            <a:avLst/>
          </a:prstGeom>
        </p:spPr>
      </p:pic>
      <p:sp>
        <p:nvSpPr>
          <p:cNvPr id="7" name="TextBox 6"/>
          <p:cNvSpPr txBox="1"/>
          <p:nvPr/>
        </p:nvSpPr>
        <p:spPr>
          <a:xfrm>
            <a:off x="6949440" y="1227909"/>
            <a:ext cx="4955177" cy="3970318"/>
          </a:xfrm>
          <a:prstGeom prst="rect">
            <a:avLst/>
          </a:prstGeom>
          <a:noFill/>
        </p:spPr>
        <p:txBody>
          <a:bodyPr wrap="square" rtlCol="0">
            <a:spAutoFit/>
          </a:bodyPr>
          <a:lstStyle/>
          <a:p>
            <a:pPr algn="just"/>
            <a:r>
              <a:rPr lang="en-PH" b="1" dirty="0"/>
              <a:t>Patches</a:t>
            </a:r>
            <a:r>
              <a:rPr lang="en-PH" dirty="0"/>
              <a:t> are deployed as a lightweight solution for fixing particular bugs, but can also serve as a medium for deploying features.</a:t>
            </a:r>
          </a:p>
          <a:p>
            <a:pPr algn="just"/>
            <a:endParaRPr lang="en-PH" dirty="0"/>
          </a:p>
          <a:p>
            <a:pPr algn="just"/>
            <a:r>
              <a:rPr lang="en-PH" dirty="0"/>
              <a:t>Before a patch is released to the customer, it must undergo a series of tests first in different environments (varying operating systems, stress tests, case-to-case testing, etc.).</a:t>
            </a:r>
          </a:p>
          <a:p>
            <a:pPr algn="just"/>
            <a:endParaRPr lang="en-PH" dirty="0"/>
          </a:p>
          <a:p>
            <a:pPr algn="just"/>
            <a:r>
              <a:rPr lang="en-PH" dirty="0"/>
              <a:t>The downside of a patch deployment system is that there must be careful consideration of versions where they are compatible, especially where there is quite a difference in major version number.</a:t>
            </a:r>
            <a:endParaRPr lang="fil-PH" dirty="0"/>
          </a:p>
        </p:txBody>
      </p:sp>
    </p:spTree>
    <p:extLst>
      <p:ext uri="{BB962C8B-B14F-4D97-AF65-F5344CB8AC3E}">
        <p14:creationId xmlns:p14="http://schemas.microsoft.com/office/powerpoint/2010/main" val="327534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17716" y="240030"/>
            <a:ext cx="7219404" cy="6256564"/>
          </a:xfrm>
          <a:prstGeom prst="rect">
            <a:avLst/>
          </a:prstGeom>
        </p:spPr>
      </p:pic>
      <p:sp>
        <p:nvSpPr>
          <p:cNvPr id="7" name="TextBox 6"/>
          <p:cNvSpPr txBox="1"/>
          <p:nvPr/>
        </p:nvSpPr>
        <p:spPr>
          <a:xfrm>
            <a:off x="7724503" y="836023"/>
            <a:ext cx="4180114" cy="5078313"/>
          </a:xfrm>
          <a:prstGeom prst="rect">
            <a:avLst/>
          </a:prstGeom>
          <a:noFill/>
        </p:spPr>
        <p:txBody>
          <a:bodyPr wrap="square" rtlCol="0">
            <a:spAutoFit/>
          </a:bodyPr>
          <a:lstStyle/>
          <a:p>
            <a:pPr algn="just"/>
            <a:r>
              <a:rPr lang="en-PH" b="1" dirty="0"/>
              <a:t>Upgrade packages</a:t>
            </a:r>
            <a:r>
              <a:rPr lang="en-PH" dirty="0"/>
              <a:t>, on the other hand, are more like bigger patches, which contain more than one bug fix, and are therefore expected to modify a greater number of binaries and/or files.</a:t>
            </a:r>
          </a:p>
          <a:p>
            <a:pPr algn="just"/>
            <a:endParaRPr lang="en-PH" dirty="0"/>
          </a:p>
          <a:p>
            <a:pPr algn="just"/>
            <a:r>
              <a:rPr lang="en-PH" dirty="0"/>
              <a:t>An advantage for this setup is that multiple issues can be fixed for a customer even before they encounter most of the listed issues. Also, installation of upgrade packages are linear, so issue tracking is a lot easier.</a:t>
            </a:r>
          </a:p>
          <a:p>
            <a:pPr algn="just"/>
            <a:endParaRPr lang="en-PH" dirty="0"/>
          </a:p>
          <a:p>
            <a:pPr algn="just"/>
            <a:r>
              <a:rPr lang="en-PH" dirty="0"/>
              <a:t>The only disadvantage is that, if a customer fails to install a lot of upgrade packages, he will have to install a lot of the packages when he finally decides to upgrade.</a:t>
            </a:r>
            <a:endParaRPr lang="fil-PH" dirty="0"/>
          </a:p>
        </p:txBody>
      </p:sp>
    </p:spTree>
    <p:extLst>
      <p:ext uri="{BB962C8B-B14F-4D97-AF65-F5344CB8AC3E}">
        <p14:creationId xmlns:p14="http://schemas.microsoft.com/office/powerpoint/2010/main" val="1432236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5097" y="451621"/>
            <a:ext cx="6096000" cy="6044973"/>
          </a:xfrm>
          <a:prstGeom prst="rect">
            <a:avLst/>
          </a:prstGeom>
        </p:spPr>
      </p:pic>
      <p:sp>
        <p:nvSpPr>
          <p:cNvPr id="5" name="TextBox 4"/>
          <p:cNvSpPr txBox="1"/>
          <p:nvPr/>
        </p:nvSpPr>
        <p:spPr>
          <a:xfrm>
            <a:off x="7175863" y="722811"/>
            <a:ext cx="4502331" cy="4524315"/>
          </a:xfrm>
          <a:prstGeom prst="rect">
            <a:avLst/>
          </a:prstGeom>
          <a:noFill/>
        </p:spPr>
        <p:txBody>
          <a:bodyPr wrap="square" rtlCol="0">
            <a:spAutoFit/>
          </a:bodyPr>
          <a:lstStyle/>
          <a:p>
            <a:pPr algn="just"/>
            <a:r>
              <a:rPr lang="en-PH" b="1" dirty="0"/>
              <a:t>Major releases</a:t>
            </a:r>
            <a:r>
              <a:rPr lang="en-PH" dirty="0"/>
              <a:t> are deployed in the form of installers. It is expected that bug fixes from lower versions are already included in the proceeding major release.</a:t>
            </a:r>
          </a:p>
          <a:p>
            <a:pPr algn="just"/>
            <a:endParaRPr lang="en-PH" dirty="0"/>
          </a:p>
          <a:p>
            <a:pPr algn="just"/>
            <a:r>
              <a:rPr lang="en-PH" dirty="0"/>
              <a:t>The installers are expected to handle “upgrading”. This means that there is no need to uninstall the current installation of the product just to be able to install the latest major release (at least </a:t>
            </a:r>
            <a:r>
              <a:rPr lang="en-PH" i="1" dirty="0"/>
              <a:t>explicitly</a:t>
            </a:r>
            <a:r>
              <a:rPr lang="en-PH" dirty="0"/>
              <a:t>).</a:t>
            </a:r>
          </a:p>
          <a:p>
            <a:pPr algn="just"/>
            <a:endParaRPr lang="en-PH" dirty="0"/>
          </a:p>
          <a:p>
            <a:pPr algn="just"/>
            <a:r>
              <a:rPr lang="en-PH" dirty="0"/>
              <a:t>Do note that not all features that are in the lower versions are to be expected in the proceeding major release, since there may be changes in the frameworks used that would make previously-existing features unstable.</a:t>
            </a:r>
            <a:endParaRPr lang="fil-PH" dirty="0"/>
          </a:p>
        </p:txBody>
      </p:sp>
    </p:spTree>
    <p:extLst>
      <p:ext uri="{BB962C8B-B14F-4D97-AF65-F5344CB8AC3E}">
        <p14:creationId xmlns:p14="http://schemas.microsoft.com/office/powerpoint/2010/main" val="3116136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53097" y="226423"/>
            <a:ext cx="4632960" cy="707886"/>
          </a:xfrm>
          <a:prstGeom prst="rect">
            <a:avLst/>
          </a:prstGeom>
          <a:noFill/>
        </p:spPr>
        <p:txBody>
          <a:bodyPr wrap="square" rtlCol="0">
            <a:spAutoFit/>
          </a:bodyPr>
          <a:lstStyle/>
          <a:p>
            <a:pPr algn="ctr"/>
            <a:r>
              <a:rPr lang="en-PH" sz="4000" dirty="0">
                <a:latin typeface="+mj-lt"/>
              </a:rPr>
              <a:t>Software Testing</a:t>
            </a:r>
            <a:endParaRPr lang="fil-PH" sz="4000" dirty="0">
              <a:latin typeface="+mj-lt"/>
            </a:endParaRPr>
          </a:p>
        </p:txBody>
      </p:sp>
      <p:sp>
        <p:nvSpPr>
          <p:cNvPr id="5" name="TextBox 4"/>
          <p:cNvSpPr txBox="1"/>
          <p:nvPr/>
        </p:nvSpPr>
        <p:spPr>
          <a:xfrm>
            <a:off x="1480457" y="1219200"/>
            <a:ext cx="10458994" cy="4801314"/>
          </a:xfrm>
          <a:prstGeom prst="rect">
            <a:avLst/>
          </a:prstGeom>
          <a:noFill/>
        </p:spPr>
        <p:txBody>
          <a:bodyPr wrap="square" rtlCol="0">
            <a:spAutoFit/>
          </a:bodyPr>
          <a:lstStyle/>
          <a:p>
            <a:pPr algn="just"/>
            <a:r>
              <a:rPr lang="en-PH" dirty="0"/>
              <a:t>This is the process in which software programs are executed on various environments to see if they would accomplish the expected task, given the conditions of the setup. Aside from the test of completing its objective, there are also tests that determine the flexibility of the program, such as:</a:t>
            </a:r>
          </a:p>
          <a:p>
            <a:pPr marL="742950" lvl="1" indent="-285750" algn="just">
              <a:buFont typeface="Arial" panose="020B0604020202020204" pitchFamily="34" charset="0"/>
              <a:buChar char="•"/>
            </a:pPr>
            <a:r>
              <a:rPr lang="en-PH" b="1" dirty="0"/>
              <a:t>Stress tests</a:t>
            </a:r>
            <a:r>
              <a:rPr lang="en-PH" dirty="0"/>
              <a:t> – Provides a heavy load of input data for the program to process. This test is usually done to check for memory leaks, and monitor resource usage of the program under strenuous load.</a:t>
            </a:r>
          </a:p>
          <a:p>
            <a:pPr marL="742950" lvl="1" indent="-285750" algn="just">
              <a:buFont typeface="Arial" panose="020B0604020202020204" pitchFamily="34" charset="0"/>
              <a:buChar char="•"/>
            </a:pPr>
            <a:r>
              <a:rPr lang="en-PH" b="1" dirty="0"/>
              <a:t>Compatibility tests</a:t>
            </a:r>
            <a:r>
              <a:rPr lang="en-PH" dirty="0"/>
              <a:t> – This is used to check if the program will still accomplish its task when it is placed in an uncommon scenario. This is done by using different operating systems (or different distributions thereof), and also varying system types.</a:t>
            </a:r>
          </a:p>
          <a:p>
            <a:pPr marL="742950" lvl="1" indent="-285750" algn="just">
              <a:buFont typeface="Arial" panose="020B0604020202020204" pitchFamily="34" charset="0"/>
              <a:buChar char="•"/>
            </a:pPr>
            <a:r>
              <a:rPr lang="en-PH" b="1" dirty="0"/>
              <a:t>Selenium tests</a:t>
            </a:r>
            <a:r>
              <a:rPr lang="en-PH" dirty="0"/>
              <a:t> – This is commonly done in web development. Selenium tests simulate different actions that are done to the web page, and provide information on how the web page reacts to those events.</a:t>
            </a:r>
          </a:p>
          <a:p>
            <a:pPr marL="742950" lvl="1" indent="-285750" algn="just">
              <a:buFont typeface="Arial" panose="020B0604020202020204" pitchFamily="34" charset="0"/>
              <a:buChar char="•"/>
            </a:pPr>
            <a:endParaRPr lang="en-PH" dirty="0"/>
          </a:p>
          <a:p>
            <a:pPr algn="just"/>
            <a:r>
              <a:rPr lang="en-PH" dirty="0"/>
              <a:t>The aforementioned tests are more commonly done by QA people. We will discuss the tests done in the development side, which are:</a:t>
            </a:r>
          </a:p>
          <a:p>
            <a:pPr marL="742950" lvl="1" indent="-285750" algn="just">
              <a:buFont typeface="Arial" panose="020B0604020202020204" pitchFamily="34" charset="0"/>
              <a:buChar char="•"/>
            </a:pPr>
            <a:r>
              <a:rPr lang="en-PH" b="1" dirty="0"/>
              <a:t>Unit tests</a:t>
            </a:r>
          </a:p>
          <a:p>
            <a:pPr marL="742950" lvl="1" indent="-285750" algn="just">
              <a:buFont typeface="Arial" panose="020B0604020202020204" pitchFamily="34" charset="0"/>
              <a:buChar char="•"/>
            </a:pPr>
            <a:r>
              <a:rPr lang="en-PH" b="1" dirty="0"/>
              <a:t>Regression / Component tests</a:t>
            </a:r>
          </a:p>
          <a:p>
            <a:pPr marL="742950" lvl="1" indent="-285750" algn="just">
              <a:buFont typeface="Arial" panose="020B0604020202020204" pitchFamily="34" charset="0"/>
              <a:buChar char="•"/>
            </a:pPr>
            <a:r>
              <a:rPr lang="en-PH" b="1" dirty="0"/>
              <a:t>Integration tests</a:t>
            </a:r>
          </a:p>
        </p:txBody>
      </p:sp>
    </p:spTree>
    <p:extLst>
      <p:ext uri="{BB962C8B-B14F-4D97-AF65-F5344CB8AC3E}">
        <p14:creationId xmlns:p14="http://schemas.microsoft.com/office/powerpoint/2010/main" val="1985530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a:latin typeface="+mj-lt"/>
              </a:rPr>
              <a:t>Unit tests</a:t>
            </a:r>
            <a:endParaRPr lang="fil-PH" sz="4000" dirty="0">
              <a:latin typeface="+mj-lt"/>
            </a:endParaRPr>
          </a:p>
        </p:txBody>
      </p:sp>
      <p:sp>
        <p:nvSpPr>
          <p:cNvPr id="5" name="TextBox 4"/>
          <p:cNvSpPr txBox="1"/>
          <p:nvPr/>
        </p:nvSpPr>
        <p:spPr>
          <a:xfrm>
            <a:off x="1637211" y="1672046"/>
            <a:ext cx="10117980" cy="3785652"/>
          </a:xfrm>
          <a:prstGeom prst="rect">
            <a:avLst/>
          </a:prstGeom>
          <a:noFill/>
        </p:spPr>
        <p:txBody>
          <a:bodyPr wrap="square" rtlCol="0">
            <a:spAutoFit/>
          </a:bodyPr>
          <a:lstStyle/>
          <a:p>
            <a:pPr algn="just"/>
            <a:r>
              <a:rPr lang="en-PH" sz="2000" dirty="0"/>
              <a:t>A unit test is done to check the functionality of each class in a particular binary. The unit test runs the crucial functions in each class, and the </a:t>
            </a:r>
            <a:r>
              <a:rPr lang="en-PH" sz="2000" b="1" dirty="0"/>
              <a:t>actual output</a:t>
            </a:r>
            <a:r>
              <a:rPr lang="en-PH" sz="2000" dirty="0"/>
              <a:t> is compared with the </a:t>
            </a:r>
            <a:r>
              <a:rPr lang="en-PH" sz="2000" b="1" dirty="0"/>
              <a:t>expected output</a:t>
            </a:r>
            <a:r>
              <a:rPr lang="en-PH" sz="2000" dirty="0"/>
              <a:t>. A single character difference in the output comparison will cause the test to fail, so this is actually very good in making sure data processing goes as expected.</a:t>
            </a:r>
          </a:p>
          <a:p>
            <a:pPr algn="just"/>
            <a:endParaRPr lang="en-PH" sz="2000" dirty="0"/>
          </a:p>
          <a:p>
            <a:pPr algn="just"/>
            <a:r>
              <a:rPr lang="en-PH" sz="2000" dirty="0"/>
              <a:t>Even though very small differences cause unit tests to fail (which may seem kind of irritating at times), this is quite essential in the long run, since the smallest differences tend to destroy the entirety of a large output, especially for sensitive calculations and real-time systems.</a:t>
            </a:r>
          </a:p>
          <a:p>
            <a:pPr algn="just"/>
            <a:endParaRPr lang="en-PH" sz="2000" dirty="0"/>
          </a:p>
          <a:p>
            <a:pPr algn="just"/>
            <a:r>
              <a:rPr lang="en-PH" sz="2000" dirty="0"/>
              <a:t>Note that not all functions have to be included explicitly in the unit tests. If a crucial function calls a smaller-scale function, then the test for the crucial function is enough to be included in the unit test.</a:t>
            </a:r>
            <a:endParaRPr lang="fil-PH" sz="2000" dirty="0"/>
          </a:p>
        </p:txBody>
      </p:sp>
    </p:spTree>
    <p:extLst>
      <p:ext uri="{BB962C8B-B14F-4D97-AF65-F5344CB8AC3E}">
        <p14:creationId xmlns:p14="http://schemas.microsoft.com/office/powerpoint/2010/main" val="358428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42" y="1549704"/>
            <a:ext cx="9103475" cy="4670272"/>
          </a:xfrm>
          <a:prstGeom prst="rect">
            <a:avLst/>
          </a:prstGeom>
        </p:spPr>
      </p:pic>
      <p:sp>
        <p:nvSpPr>
          <p:cNvPr id="5" name="TextBox 4"/>
          <p:cNvSpPr txBox="1"/>
          <p:nvPr/>
        </p:nvSpPr>
        <p:spPr>
          <a:xfrm>
            <a:off x="1776548" y="252549"/>
            <a:ext cx="9657806" cy="1323439"/>
          </a:xfrm>
          <a:prstGeom prst="rect">
            <a:avLst/>
          </a:prstGeom>
          <a:noFill/>
        </p:spPr>
        <p:txBody>
          <a:bodyPr wrap="square" rtlCol="0">
            <a:spAutoFit/>
          </a:bodyPr>
          <a:lstStyle/>
          <a:p>
            <a:pPr algn="ctr"/>
            <a:r>
              <a:rPr lang="en-PH" sz="4000" dirty="0">
                <a:latin typeface="+mj-lt"/>
              </a:rPr>
              <a:t>Unit test being executed in Visual Studio 2005</a:t>
            </a:r>
            <a:endParaRPr lang="fil-PH" sz="4000" dirty="0">
              <a:latin typeface="+mj-lt"/>
            </a:endParaRPr>
          </a:p>
        </p:txBody>
      </p:sp>
    </p:spTree>
    <p:extLst>
      <p:ext uri="{BB962C8B-B14F-4D97-AF65-F5344CB8AC3E}">
        <p14:creationId xmlns:p14="http://schemas.microsoft.com/office/powerpoint/2010/main" val="2937383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315" y="389299"/>
            <a:ext cx="11108602" cy="707886"/>
          </a:xfrm>
          <a:prstGeom prst="rect">
            <a:avLst/>
          </a:prstGeom>
          <a:noFill/>
        </p:spPr>
        <p:txBody>
          <a:bodyPr wrap="square" rtlCol="0">
            <a:spAutoFit/>
          </a:bodyPr>
          <a:lstStyle/>
          <a:p>
            <a:pPr algn="ctr"/>
            <a:r>
              <a:rPr lang="en-PH" sz="4000" dirty="0">
                <a:latin typeface="+mj-lt"/>
              </a:rPr>
              <a:t>Regression / Component test</a:t>
            </a:r>
            <a:endParaRPr lang="fil-PH" sz="4000" dirty="0">
              <a:latin typeface="+mj-lt"/>
            </a:endParaRPr>
          </a:p>
        </p:txBody>
      </p:sp>
      <p:sp>
        <p:nvSpPr>
          <p:cNvPr id="5" name="TextBox 4"/>
          <p:cNvSpPr txBox="1"/>
          <p:nvPr/>
        </p:nvSpPr>
        <p:spPr>
          <a:xfrm>
            <a:off x="1602377" y="1412340"/>
            <a:ext cx="10248609" cy="3477875"/>
          </a:xfrm>
          <a:prstGeom prst="rect">
            <a:avLst/>
          </a:prstGeom>
          <a:noFill/>
        </p:spPr>
        <p:txBody>
          <a:bodyPr wrap="square" rtlCol="0">
            <a:spAutoFit/>
          </a:bodyPr>
          <a:lstStyle/>
          <a:p>
            <a:pPr algn="just"/>
            <a:r>
              <a:rPr lang="en-PH" sz="2000" dirty="0"/>
              <a:t>A component test is the next level test after the unit tests. Just like the aforementioned test, there is a comparison between the </a:t>
            </a:r>
            <a:r>
              <a:rPr lang="en-PH" sz="2000" b="1" dirty="0"/>
              <a:t>actual output</a:t>
            </a:r>
            <a:r>
              <a:rPr lang="en-PH" sz="2000" dirty="0"/>
              <a:t> and the </a:t>
            </a:r>
            <a:r>
              <a:rPr lang="en-PH" sz="2000" b="1" dirty="0"/>
              <a:t>expected output</a:t>
            </a:r>
            <a:r>
              <a:rPr lang="en-PH" sz="2000" dirty="0"/>
              <a:t>, but the actual output is not the one from the classes of the binary, but the entirety of the binary is the one being put to the test.</a:t>
            </a:r>
          </a:p>
          <a:p>
            <a:pPr algn="just"/>
            <a:endParaRPr lang="en-PH" sz="2000" dirty="0"/>
          </a:p>
          <a:p>
            <a:pPr algn="just"/>
            <a:r>
              <a:rPr lang="en-PH" sz="2000" dirty="0"/>
              <a:t>This is also some sort of compatibility test, although the difference is that for component tests, the binary is run in the expected environment (OS and system type), although scenarios may vary (missing lines to parse in the data, different file extension for input data, etc.). Compatibility tests, on the other hand, may include executing the binary in machines where they are usually not expected (such as operating systems installed with only the CLI, some services are not installed, etc.).</a:t>
            </a:r>
            <a:endParaRPr lang="fil-PH" sz="2000" dirty="0"/>
          </a:p>
        </p:txBody>
      </p:sp>
    </p:spTree>
    <p:extLst>
      <p:ext uri="{BB962C8B-B14F-4D97-AF65-F5344CB8AC3E}">
        <p14:creationId xmlns:p14="http://schemas.microsoft.com/office/powerpoint/2010/main" val="2790963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70" y="181068"/>
            <a:ext cx="6113176" cy="6604503"/>
          </a:xfrm>
          <a:prstGeom prst="rect">
            <a:avLst/>
          </a:prstGeom>
        </p:spPr>
      </p:pic>
      <p:sp>
        <p:nvSpPr>
          <p:cNvPr id="5" name="TextBox 4"/>
          <p:cNvSpPr txBox="1"/>
          <p:nvPr/>
        </p:nvSpPr>
        <p:spPr>
          <a:xfrm>
            <a:off x="6645244" y="1702052"/>
            <a:ext cx="5115207" cy="2308324"/>
          </a:xfrm>
          <a:prstGeom prst="rect">
            <a:avLst/>
          </a:prstGeom>
          <a:noFill/>
        </p:spPr>
        <p:txBody>
          <a:bodyPr wrap="square" rtlCol="0">
            <a:spAutoFit/>
          </a:bodyPr>
          <a:lstStyle/>
          <a:p>
            <a:r>
              <a:rPr lang="en-PH" sz="3600" dirty="0">
                <a:latin typeface="+mj-lt"/>
              </a:rPr>
              <a:t>Component test being run for the </a:t>
            </a:r>
            <a:r>
              <a:rPr lang="en-PH" sz="3600" dirty="0" err="1">
                <a:latin typeface="+mj-lt"/>
              </a:rPr>
              <a:t>licensestatusconverter</a:t>
            </a:r>
            <a:r>
              <a:rPr lang="en-PH" sz="3600" dirty="0">
                <a:latin typeface="+mj-lt"/>
              </a:rPr>
              <a:t> binary</a:t>
            </a:r>
            <a:endParaRPr lang="fil-PH" sz="3600" dirty="0">
              <a:latin typeface="+mj-lt"/>
            </a:endParaRPr>
          </a:p>
        </p:txBody>
      </p:sp>
    </p:spTree>
    <p:extLst>
      <p:ext uri="{BB962C8B-B14F-4D97-AF65-F5344CB8AC3E}">
        <p14:creationId xmlns:p14="http://schemas.microsoft.com/office/powerpoint/2010/main" val="948425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6539" y="280657"/>
            <a:ext cx="9316016" cy="707886"/>
          </a:xfrm>
          <a:prstGeom prst="rect">
            <a:avLst/>
          </a:prstGeom>
          <a:noFill/>
        </p:spPr>
        <p:txBody>
          <a:bodyPr wrap="square" rtlCol="0">
            <a:spAutoFit/>
          </a:bodyPr>
          <a:lstStyle/>
          <a:p>
            <a:pPr algn="ctr"/>
            <a:r>
              <a:rPr lang="en-PH" sz="4000" dirty="0">
                <a:latin typeface="+mj-lt"/>
              </a:rPr>
              <a:t>Integration test</a:t>
            </a:r>
            <a:endParaRPr lang="fil-PH" sz="4000" dirty="0">
              <a:latin typeface="+mj-lt"/>
            </a:endParaRPr>
          </a:p>
        </p:txBody>
      </p:sp>
      <p:sp>
        <p:nvSpPr>
          <p:cNvPr id="5" name="TextBox 4"/>
          <p:cNvSpPr txBox="1"/>
          <p:nvPr/>
        </p:nvSpPr>
        <p:spPr>
          <a:xfrm>
            <a:off x="1715589" y="1303699"/>
            <a:ext cx="10090130" cy="4801314"/>
          </a:xfrm>
          <a:prstGeom prst="rect">
            <a:avLst/>
          </a:prstGeom>
          <a:noFill/>
        </p:spPr>
        <p:txBody>
          <a:bodyPr wrap="square" rtlCol="0">
            <a:spAutoFit/>
          </a:bodyPr>
          <a:lstStyle/>
          <a:p>
            <a:pPr algn="just"/>
            <a:r>
              <a:rPr lang="en-PH" dirty="0"/>
              <a:t>Integration tests are the most common tests being done, with everything already packaged and things are run in a manner they are expected in the usual scenario. The test starts from the moment the installer runs, up to the point where there is generated information that has actual business value. In this kind of test, various stable data can be fed to the system to see if it can cater the needs of the customer, as well as trying to use the system on different machine processing capacities (lower RAM, processor speed, display resolution, etc.).</a:t>
            </a:r>
          </a:p>
          <a:p>
            <a:pPr algn="just"/>
            <a:endParaRPr lang="en-PH" dirty="0"/>
          </a:p>
          <a:p>
            <a:pPr algn="just"/>
            <a:r>
              <a:rPr lang="en-PH" dirty="0"/>
              <a:t>This is essentially the test that must pass before a version can move on to the next phase of the release process. Failures in the integration test that are concerned with data processing should be considered show-stoppers.</a:t>
            </a:r>
          </a:p>
          <a:p>
            <a:pPr algn="just"/>
            <a:endParaRPr lang="en-PH" dirty="0"/>
          </a:p>
          <a:p>
            <a:pPr algn="just"/>
            <a:r>
              <a:rPr lang="en-PH" dirty="0"/>
              <a:t>This test can take longer if a new major feature is introduced. New features tend to tackle with existing modules in a way that the general routine of data would be disturbed.</a:t>
            </a:r>
          </a:p>
          <a:p>
            <a:pPr algn="just"/>
            <a:endParaRPr lang="en-PH" dirty="0"/>
          </a:p>
          <a:p>
            <a:pPr algn="just"/>
            <a:r>
              <a:rPr lang="en-PH" dirty="0"/>
              <a:t>Note that even if all integration tests pass, there can be cases where one or more unit and/or component tests would fail, and at times it could be considered, depending on the scenarios covered by the tests that failed.</a:t>
            </a:r>
          </a:p>
        </p:txBody>
      </p:sp>
    </p:spTree>
    <p:extLst>
      <p:ext uri="{BB962C8B-B14F-4D97-AF65-F5344CB8AC3E}">
        <p14:creationId xmlns:p14="http://schemas.microsoft.com/office/powerpoint/2010/main" val="3755294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1582"/>
            <a:ext cx="10515600" cy="1325563"/>
          </a:xfrm>
        </p:spPr>
        <p:txBody>
          <a:bodyPr/>
          <a:lstStyle/>
          <a:p>
            <a:r>
              <a:rPr lang="en-PH" dirty="0"/>
              <a:t>Scrum has been used by:</a:t>
            </a:r>
          </a:p>
        </p:txBody>
      </p:sp>
      <p:sp>
        <p:nvSpPr>
          <p:cNvPr id="3" name="Content Placeholder 2"/>
          <p:cNvSpPr>
            <a:spLocks noGrp="1"/>
          </p:cNvSpPr>
          <p:nvPr>
            <p:ph idx="1"/>
          </p:nvPr>
        </p:nvSpPr>
        <p:spPr>
          <a:xfrm>
            <a:off x="2481943" y="2177143"/>
            <a:ext cx="8950234" cy="3821340"/>
          </a:xfrm>
        </p:spPr>
        <p:txBody>
          <a:bodyPr numCol="2">
            <a:noAutofit/>
          </a:bodyPr>
          <a:lstStyle/>
          <a:p>
            <a:pPr marL="0" indent="0">
              <a:buNone/>
            </a:pPr>
            <a:r>
              <a:rPr lang="en-PH" sz="1800" dirty="0"/>
              <a:t>•Microsoft </a:t>
            </a:r>
          </a:p>
          <a:p>
            <a:pPr marL="0" indent="0">
              <a:buNone/>
            </a:pPr>
            <a:r>
              <a:rPr lang="en-PH" sz="1800" dirty="0"/>
              <a:t>•Yahoo </a:t>
            </a:r>
          </a:p>
          <a:p>
            <a:pPr marL="0" indent="0">
              <a:buNone/>
            </a:pPr>
            <a:r>
              <a:rPr lang="en-PH" sz="1800" dirty="0"/>
              <a:t>•Google </a:t>
            </a:r>
          </a:p>
          <a:p>
            <a:pPr marL="0" indent="0">
              <a:buNone/>
            </a:pPr>
            <a:r>
              <a:rPr lang="en-PH" sz="1800" dirty="0"/>
              <a:t>• Electronic Arts </a:t>
            </a:r>
          </a:p>
          <a:p>
            <a:pPr marL="0" indent="0">
              <a:buNone/>
            </a:pPr>
            <a:r>
              <a:rPr lang="en-PH" sz="1800" dirty="0"/>
              <a:t>•IBM </a:t>
            </a:r>
          </a:p>
          <a:p>
            <a:pPr marL="0" indent="0">
              <a:buNone/>
            </a:pPr>
            <a:r>
              <a:rPr lang="en-PH" sz="1800" dirty="0"/>
              <a:t>• Lockheed Martin </a:t>
            </a:r>
          </a:p>
          <a:p>
            <a:pPr marL="0" indent="0">
              <a:buNone/>
            </a:pPr>
            <a:r>
              <a:rPr lang="en-PH" sz="1800" dirty="0"/>
              <a:t>• Philips </a:t>
            </a:r>
          </a:p>
          <a:p>
            <a:pPr marL="0" indent="0">
              <a:buNone/>
            </a:pPr>
            <a:r>
              <a:rPr lang="en-PH" sz="1800" dirty="0"/>
              <a:t>• Siemens </a:t>
            </a:r>
          </a:p>
          <a:p>
            <a:pPr marL="0" indent="0">
              <a:buNone/>
            </a:pPr>
            <a:r>
              <a:rPr lang="en-PH" sz="1800" dirty="0"/>
              <a:t>•Nokia </a:t>
            </a:r>
          </a:p>
          <a:p>
            <a:pPr marL="0" indent="0">
              <a:buNone/>
            </a:pPr>
            <a:r>
              <a:rPr lang="en-PH" sz="1800" dirty="0"/>
              <a:t>• Capital One </a:t>
            </a:r>
          </a:p>
          <a:p>
            <a:pPr marL="0" indent="0">
              <a:buNone/>
            </a:pPr>
            <a:r>
              <a:rPr lang="en-PH" sz="1800" dirty="0"/>
              <a:t>• BBC </a:t>
            </a:r>
          </a:p>
          <a:p>
            <a:pPr marL="0" indent="0">
              <a:buNone/>
            </a:pPr>
            <a:r>
              <a:rPr lang="en-PH" sz="1800" dirty="0"/>
              <a:t>•Intuit </a:t>
            </a:r>
          </a:p>
          <a:p>
            <a:pPr marL="0" indent="0">
              <a:buNone/>
            </a:pPr>
            <a:r>
              <a:rPr lang="en-PH" sz="1800" dirty="0"/>
              <a:t>•Apple </a:t>
            </a:r>
          </a:p>
          <a:p>
            <a:pPr marL="0" indent="0">
              <a:buNone/>
            </a:pPr>
            <a:r>
              <a:rPr lang="en-PH" sz="1800" dirty="0"/>
              <a:t>•Nielsen Media </a:t>
            </a:r>
          </a:p>
          <a:p>
            <a:pPr marL="0" indent="0">
              <a:buNone/>
            </a:pPr>
            <a:r>
              <a:rPr lang="en-PH" sz="1800" dirty="0"/>
              <a:t>• First American </a:t>
            </a:r>
            <a:r>
              <a:rPr lang="en-PH" sz="1800" dirty="0" err="1"/>
              <a:t>Corelogic</a:t>
            </a:r>
            <a:r>
              <a:rPr lang="en-PH" sz="1800" dirty="0"/>
              <a:t> </a:t>
            </a:r>
          </a:p>
          <a:p>
            <a:pPr marL="0" indent="0">
              <a:buNone/>
            </a:pPr>
            <a:r>
              <a:rPr lang="en-PH" sz="1800" dirty="0"/>
              <a:t>•Qualcomm </a:t>
            </a:r>
          </a:p>
          <a:p>
            <a:pPr marL="0" indent="0">
              <a:buNone/>
            </a:pPr>
            <a:r>
              <a:rPr lang="en-PH" sz="1800" dirty="0"/>
              <a:t>•Texas Instruments </a:t>
            </a:r>
          </a:p>
          <a:p>
            <a:pPr marL="0" indent="0">
              <a:buNone/>
            </a:pPr>
            <a:r>
              <a:rPr lang="en-PH" sz="1800" dirty="0"/>
              <a:t>• Salesforce.com </a:t>
            </a:r>
          </a:p>
          <a:p>
            <a:pPr marL="0" indent="0">
              <a:buNone/>
            </a:pPr>
            <a:r>
              <a:rPr lang="en-PH" sz="1800" dirty="0"/>
              <a:t>•John Deere </a:t>
            </a:r>
          </a:p>
          <a:p>
            <a:pPr marL="0" indent="0">
              <a:buNone/>
            </a:pPr>
            <a:r>
              <a:rPr lang="en-PH" sz="1800" dirty="0"/>
              <a:t>• Lexis Nexis </a:t>
            </a:r>
          </a:p>
          <a:p>
            <a:pPr marL="0" indent="0">
              <a:buNone/>
            </a:pPr>
            <a:r>
              <a:rPr lang="en-PH" sz="1800" dirty="0"/>
              <a:t>• Sabre </a:t>
            </a:r>
          </a:p>
          <a:p>
            <a:pPr marL="0" indent="0">
              <a:buNone/>
            </a:pPr>
            <a:r>
              <a:rPr lang="en-PH" sz="1800" dirty="0"/>
              <a:t>• Salesforce.com </a:t>
            </a:r>
          </a:p>
          <a:p>
            <a:pPr marL="0" indent="0">
              <a:buNone/>
            </a:pPr>
            <a:r>
              <a:rPr lang="en-PH" sz="1800" dirty="0"/>
              <a:t>•Time Warner </a:t>
            </a:r>
          </a:p>
          <a:p>
            <a:pPr marL="0" indent="0">
              <a:buNone/>
            </a:pPr>
            <a:r>
              <a:rPr lang="en-PH" sz="1800" dirty="0"/>
              <a:t>•Turner Broadcasting</a:t>
            </a:r>
          </a:p>
          <a:p>
            <a:pPr marL="0" indent="0">
              <a:buNone/>
            </a:pPr>
            <a:r>
              <a:rPr lang="en-PH" sz="1800" dirty="0"/>
              <a:t>• </a:t>
            </a:r>
            <a:r>
              <a:rPr lang="en-PH" sz="1800" dirty="0" err="1"/>
              <a:t>Oce</a:t>
            </a:r>
            <a:endParaRPr lang="en-PH" sz="1800" dirty="0"/>
          </a:p>
        </p:txBody>
      </p:sp>
    </p:spTree>
    <p:extLst>
      <p:ext uri="{BB962C8B-B14F-4D97-AF65-F5344CB8AC3E}">
        <p14:creationId xmlns:p14="http://schemas.microsoft.com/office/powerpoint/2010/main" val="2100965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04850"/>
          </a:xfrm>
        </p:spPr>
        <p:txBody>
          <a:bodyPr/>
          <a:lstStyle/>
          <a:p>
            <a:r>
              <a:rPr lang="en-PH" dirty="0" smtClean="0"/>
              <a:t>Communication media</a:t>
            </a:r>
            <a:endParaRPr lang="fil-PH" dirty="0"/>
          </a:p>
        </p:txBody>
      </p:sp>
      <p:sp>
        <p:nvSpPr>
          <p:cNvPr id="3" name="Content Placeholder 2"/>
          <p:cNvSpPr>
            <a:spLocks noGrp="1"/>
          </p:cNvSpPr>
          <p:nvPr>
            <p:ph idx="1"/>
          </p:nvPr>
        </p:nvSpPr>
        <p:spPr>
          <a:xfrm>
            <a:off x="1484310" y="1571625"/>
            <a:ext cx="10018713" cy="3676650"/>
          </a:xfrm>
        </p:spPr>
        <p:txBody>
          <a:bodyPr anchor="t">
            <a:normAutofit/>
          </a:bodyPr>
          <a:lstStyle/>
          <a:p>
            <a:pPr marL="0" indent="0" algn="just">
              <a:buNone/>
            </a:pPr>
            <a:r>
              <a:rPr lang="en-PH" dirty="0" smtClean="0"/>
              <a:t>Within a software development organization, it is critical that communication must be as clear and explicit as possible, to make sure things are going as planned. One wrong assumption could lead to a lot of wasted effort and time. To aid everyone in the organization regarding getting messages and ideas across, there are a lot of tools that can be used, including:</a:t>
            </a:r>
          </a:p>
          <a:p>
            <a:pPr lvl="1" algn="just"/>
            <a:r>
              <a:rPr lang="en-PH" sz="2400" dirty="0" smtClean="0"/>
              <a:t>Microsoft Outlook</a:t>
            </a:r>
          </a:p>
          <a:p>
            <a:pPr lvl="1" algn="just"/>
            <a:r>
              <a:rPr lang="en-PH" sz="2400" dirty="0" smtClean="0"/>
              <a:t>Skype for Business</a:t>
            </a:r>
          </a:p>
          <a:p>
            <a:pPr lvl="1" algn="just"/>
            <a:r>
              <a:rPr lang="en-PH" sz="2400" dirty="0" smtClean="0"/>
              <a:t>Microsoft Teams</a:t>
            </a:r>
            <a:endParaRPr lang="en-PH" dirty="0" smtClean="0"/>
          </a:p>
        </p:txBody>
      </p:sp>
    </p:spTree>
    <p:extLst>
      <p:ext uri="{BB962C8B-B14F-4D97-AF65-F5344CB8AC3E}">
        <p14:creationId xmlns:p14="http://schemas.microsoft.com/office/powerpoint/2010/main" val="15590899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704850"/>
          </a:xfrm>
        </p:spPr>
        <p:txBody>
          <a:bodyPr/>
          <a:lstStyle/>
          <a:p>
            <a:r>
              <a:rPr lang="en-PH" dirty="0" smtClean="0"/>
              <a:t>Microsoft Outlook</a:t>
            </a:r>
            <a:endParaRPr lang="fil-PH" dirty="0"/>
          </a:p>
        </p:txBody>
      </p:sp>
      <p:sp>
        <p:nvSpPr>
          <p:cNvPr id="3" name="Content Placeholder 2"/>
          <p:cNvSpPr>
            <a:spLocks noGrp="1"/>
          </p:cNvSpPr>
          <p:nvPr>
            <p:ph idx="1"/>
          </p:nvPr>
        </p:nvSpPr>
        <p:spPr>
          <a:xfrm>
            <a:off x="1484310" y="1571624"/>
            <a:ext cx="10018713" cy="4981575"/>
          </a:xfrm>
        </p:spPr>
        <p:txBody>
          <a:bodyPr anchor="t">
            <a:normAutofit/>
          </a:bodyPr>
          <a:lstStyle/>
          <a:p>
            <a:pPr marL="0" indent="0" algn="just">
              <a:buNone/>
            </a:pPr>
            <a:r>
              <a:rPr lang="en-PH" dirty="0" smtClean="0"/>
              <a:t>MS Outlook is an email application from Microsoft that is part of the Microsoft Office suite, although it can also be used as a personal information manager. It also includes the following modules:</a:t>
            </a:r>
          </a:p>
          <a:p>
            <a:pPr lvl="1" algn="just"/>
            <a:r>
              <a:rPr lang="en-PH" sz="2400" dirty="0" smtClean="0"/>
              <a:t>Calendar</a:t>
            </a:r>
          </a:p>
          <a:p>
            <a:pPr lvl="1" algn="just"/>
            <a:r>
              <a:rPr lang="en-PH" sz="2400" dirty="0" smtClean="0"/>
              <a:t>Task manager</a:t>
            </a:r>
          </a:p>
          <a:p>
            <a:pPr lvl="1" algn="just"/>
            <a:r>
              <a:rPr lang="en-PH" sz="2400" dirty="0" smtClean="0"/>
              <a:t>Contact manager</a:t>
            </a:r>
          </a:p>
          <a:p>
            <a:pPr lvl="1" algn="just"/>
            <a:r>
              <a:rPr lang="en-PH" sz="2400" dirty="0" smtClean="0"/>
              <a:t>Note taking journal</a:t>
            </a:r>
          </a:p>
          <a:p>
            <a:pPr marL="0" indent="0" algn="just">
              <a:buNone/>
            </a:pPr>
            <a:r>
              <a:rPr lang="en-PH" dirty="0" smtClean="0"/>
              <a:t>Outlook is set up within an organization by having an email server which has an installed </a:t>
            </a:r>
            <a:r>
              <a:rPr lang="en-PH" b="1" dirty="0" smtClean="0"/>
              <a:t>Microsoft Exchange Server</a:t>
            </a:r>
            <a:r>
              <a:rPr lang="en-PH" dirty="0" smtClean="0"/>
              <a:t>.</a:t>
            </a:r>
          </a:p>
        </p:txBody>
      </p:sp>
    </p:spTree>
    <p:extLst>
      <p:ext uri="{BB962C8B-B14F-4D97-AF65-F5344CB8AC3E}">
        <p14:creationId xmlns:p14="http://schemas.microsoft.com/office/powerpoint/2010/main" val="26450749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019" y="723900"/>
            <a:ext cx="10058400" cy="5948589"/>
          </a:xfrm>
          <a:prstGeom prst="rect">
            <a:avLst/>
          </a:prstGeom>
        </p:spPr>
      </p:pic>
      <p:sp>
        <p:nvSpPr>
          <p:cNvPr id="5" name="TextBox 4"/>
          <p:cNvSpPr txBox="1"/>
          <p:nvPr/>
        </p:nvSpPr>
        <p:spPr>
          <a:xfrm>
            <a:off x="1793369" y="104775"/>
            <a:ext cx="9544050" cy="523220"/>
          </a:xfrm>
          <a:prstGeom prst="rect">
            <a:avLst/>
          </a:prstGeom>
          <a:noFill/>
        </p:spPr>
        <p:txBody>
          <a:bodyPr wrap="square" rtlCol="0">
            <a:spAutoFit/>
          </a:bodyPr>
          <a:lstStyle/>
          <a:p>
            <a:pPr algn="ctr"/>
            <a:r>
              <a:rPr lang="en-PH" sz="2800" dirty="0" smtClean="0">
                <a:latin typeface="+mj-lt"/>
              </a:rPr>
              <a:t>Mail and Calendar organization in Microsoft Outlook</a:t>
            </a:r>
            <a:endParaRPr lang="fil-PH" sz="2800" dirty="0">
              <a:latin typeface="+mj-lt"/>
            </a:endParaRPr>
          </a:p>
        </p:txBody>
      </p:sp>
    </p:spTree>
    <p:extLst>
      <p:ext uri="{BB962C8B-B14F-4D97-AF65-F5344CB8AC3E}">
        <p14:creationId xmlns:p14="http://schemas.microsoft.com/office/powerpoint/2010/main" val="14468154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2175" y="390525"/>
            <a:ext cx="9410700" cy="707886"/>
          </a:xfrm>
          <a:prstGeom prst="rect">
            <a:avLst/>
          </a:prstGeom>
          <a:noFill/>
        </p:spPr>
        <p:txBody>
          <a:bodyPr wrap="square" rtlCol="0">
            <a:spAutoFit/>
          </a:bodyPr>
          <a:lstStyle/>
          <a:p>
            <a:pPr algn="ctr"/>
            <a:r>
              <a:rPr lang="en-PH" sz="4000" dirty="0" smtClean="0">
                <a:latin typeface="+mj-lt"/>
              </a:rPr>
              <a:t>Skype for Business</a:t>
            </a:r>
            <a:endParaRPr lang="fil-PH" sz="4000" dirty="0">
              <a:latin typeface="+mj-lt"/>
            </a:endParaRPr>
          </a:p>
        </p:txBody>
      </p:sp>
      <p:sp>
        <p:nvSpPr>
          <p:cNvPr id="5" name="TextBox 4"/>
          <p:cNvSpPr txBox="1"/>
          <p:nvPr/>
        </p:nvSpPr>
        <p:spPr>
          <a:xfrm>
            <a:off x="1743075" y="1181100"/>
            <a:ext cx="9991725" cy="1200329"/>
          </a:xfrm>
          <a:prstGeom prst="rect">
            <a:avLst/>
          </a:prstGeom>
          <a:noFill/>
        </p:spPr>
        <p:txBody>
          <a:bodyPr wrap="square" rtlCol="0">
            <a:spAutoFit/>
          </a:bodyPr>
          <a:lstStyle/>
          <a:p>
            <a:pPr algn="just"/>
            <a:r>
              <a:rPr lang="en-PH" sz="2400" dirty="0" smtClean="0"/>
              <a:t>Skype for Business (</a:t>
            </a:r>
            <a:r>
              <a:rPr lang="en-PH" sz="2400" dirty="0" err="1" smtClean="0"/>
              <a:t>SfB</a:t>
            </a:r>
            <a:r>
              <a:rPr lang="en-PH" sz="2400" dirty="0" smtClean="0"/>
              <a:t>) is an office communication tool for instant messaging with colleagues and live video call appointments, which are quite the same with Skype, but with some major differences.</a:t>
            </a:r>
          </a:p>
        </p:txBody>
      </p:sp>
      <p:graphicFrame>
        <p:nvGraphicFramePr>
          <p:cNvPr id="6" name="Table 5"/>
          <p:cNvGraphicFramePr>
            <a:graphicFrameLocks noGrp="1"/>
          </p:cNvGraphicFramePr>
          <p:nvPr>
            <p:extLst>
              <p:ext uri="{D42A27DB-BD31-4B8C-83A1-F6EECF244321}">
                <p14:modId xmlns:p14="http://schemas.microsoft.com/office/powerpoint/2010/main" val="1861085616"/>
              </p:ext>
            </p:extLst>
          </p:nvPr>
        </p:nvGraphicFramePr>
        <p:xfrm>
          <a:off x="1743075" y="2464118"/>
          <a:ext cx="9991725" cy="3890435"/>
        </p:xfrm>
        <a:graphic>
          <a:graphicData uri="http://schemas.openxmlformats.org/drawingml/2006/table">
            <a:tbl>
              <a:tblPr firstRow="1" bandRow="1">
                <a:tableStyleId>{5C22544A-7EE6-4342-B048-85BDC9FD1C3A}</a:tableStyleId>
              </a:tblPr>
              <a:tblGrid>
                <a:gridCol w="3330575"/>
                <a:gridCol w="3330575"/>
                <a:gridCol w="3330575"/>
              </a:tblGrid>
              <a:tr h="778087">
                <a:tc>
                  <a:txBody>
                    <a:bodyPr/>
                    <a:lstStyle/>
                    <a:p>
                      <a:pPr algn="ctr"/>
                      <a:r>
                        <a:rPr lang="en-PH" dirty="0" smtClean="0"/>
                        <a:t>Feature</a:t>
                      </a:r>
                      <a:endParaRPr lang="fil-PH" dirty="0"/>
                    </a:p>
                  </a:txBody>
                  <a:tcPr anchor="ctr"/>
                </a:tc>
                <a:tc>
                  <a:txBody>
                    <a:bodyPr/>
                    <a:lstStyle/>
                    <a:p>
                      <a:pPr algn="ctr"/>
                      <a:r>
                        <a:rPr lang="en-PH" dirty="0" smtClean="0"/>
                        <a:t>Skype for Business</a:t>
                      </a:r>
                      <a:endParaRPr lang="fil-PH" dirty="0"/>
                    </a:p>
                  </a:txBody>
                  <a:tcPr anchor="ctr"/>
                </a:tc>
                <a:tc>
                  <a:txBody>
                    <a:bodyPr/>
                    <a:lstStyle/>
                    <a:p>
                      <a:pPr algn="ctr"/>
                      <a:r>
                        <a:rPr lang="en-PH" dirty="0" smtClean="0"/>
                        <a:t>Skype</a:t>
                      </a:r>
                      <a:endParaRPr lang="fil-PH" dirty="0"/>
                    </a:p>
                  </a:txBody>
                  <a:tcPr anchor="ctr"/>
                </a:tc>
              </a:tr>
              <a:tr h="778087">
                <a:tc>
                  <a:txBody>
                    <a:bodyPr/>
                    <a:lstStyle/>
                    <a:p>
                      <a:pPr algn="ctr"/>
                      <a:r>
                        <a:rPr lang="en-PH" dirty="0" smtClean="0"/>
                        <a:t>Max</a:t>
                      </a:r>
                      <a:r>
                        <a:rPr lang="en-PH" baseline="0" dirty="0" smtClean="0"/>
                        <a:t> number of users in a single conference call</a:t>
                      </a:r>
                      <a:endParaRPr lang="fil-PH" dirty="0"/>
                    </a:p>
                  </a:txBody>
                  <a:tcPr anchor="ctr"/>
                </a:tc>
                <a:tc>
                  <a:txBody>
                    <a:bodyPr/>
                    <a:lstStyle/>
                    <a:p>
                      <a:pPr algn="ctr"/>
                      <a:r>
                        <a:rPr lang="en-PH" dirty="0" smtClean="0"/>
                        <a:t>250</a:t>
                      </a:r>
                      <a:endParaRPr lang="fil-PH" dirty="0"/>
                    </a:p>
                  </a:txBody>
                  <a:tcPr anchor="ctr"/>
                </a:tc>
                <a:tc>
                  <a:txBody>
                    <a:bodyPr/>
                    <a:lstStyle/>
                    <a:p>
                      <a:pPr algn="ctr"/>
                      <a:r>
                        <a:rPr lang="en-PH" dirty="0" smtClean="0"/>
                        <a:t>25</a:t>
                      </a:r>
                      <a:endParaRPr lang="fil-PH" dirty="0"/>
                    </a:p>
                  </a:txBody>
                  <a:tcPr anchor="ctr"/>
                </a:tc>
              </a:tr>
              <a:tr h="778087">
                <a:tc>
                  <a:txBody>
                    <a:bodyPr/>
                    <a:lstStyle/>
                    <a:p>
                      <a:pPr algn="ctr"/>
                      <a:r>
                        <a:rPr lang="en-PH" dirty="0" smtClean="0"/>
                        <a:t>Meeting controls for presenters, meeting lobby for attendees</a:t>
                      </a:r>
                      <a:endParaRPr lang="fil-PH" dirty="0"/>
                    </a:p>
                  </a:txBody>
                  <a:tcPr anchor="ctr"/>
                </a:tc>
                <a:tc>
                  <a:txBody>
                    <a:bodyPr/>
                    <a:lstStyle/>
                    <a:p>
                      <a:pPr algn="ctr"/>
                      <a:r>
                        <a:rPr lang="en-PH" dirty="0" smtClean="0"/>
                        <a:t>Available</a:t>
                      </a:r>
                      <a:endParaRPr lang="fil-PH" dirty="0"/>
                    </a:p>
                  </a:txBody>
                  <a:tcPr anchor="ctr"/>
                </a:tc>
                <a:tc>
                  <a:txBody>
                    <a:bodyPr/>
                    <a:lstStyle/>
                    <a:p>
                      <a:pPr algn="ctr"/>
                      <a:r>
                        <a:rPr lang="en-PH" dirty="0" smtClean="0"/>
                        <a:t>N/A</a:t>
                      </a:r>
                      <a:endParaRPr lang="fil-PH" dirty="0"/>
                    </a:p>
                  </a:txBody>
                  <a:tcPr anchor="ctr"/>
                </a:tc>
              </a:tr>
              <a:tr h="778087">
                <a:tc>
                  <a:txBody>
                    <a:bodyPr/>
                    <a:lstStyle/>
                    <a:p>
                      <a:pPr algn="ctr"/>
                      <a:r>
                        <a:rPr lang="en-PH" dirty="0" smtClean="0"/>
                        <a:t>Ability to record meetings and conferences</a:t>
                      </a:r>
                      <a:endParaRPr lang="fil-PH" dirty="0"/>
                    </a:p>
                  </a:txBody>
                  <a:tcPr anchor="ctr"/>
                </a:tc>
                <a:tc>
                  <a:txBody>
                    <a:bodyPr/>
                    <a:lstStyle/>
                    <a:p>
                      <a:pPr algn="ctr"/>
                      <a:r>
                        <a:rPr lang="en-PH" dirty="0" smtClean="0"/>
                        <a:t>Available</a:t>
                      </a:r>
                      <a:endParaRPr lang="fil-PH" dirty="0"/>
                    </a:p>
                  </a:txBody>
                  <a:tcPr anchor="ctr"/>
                </a:tc>
                <a:tc>
                  <a:txBody>
                    <a:bodyPr/>
                    <a:lstStyle/>
                    <a:p>
                      <a:pPr algn="ctr"/>
                      <a:r>
                        <a:rPr lang="en-PH" dirty="0" smtClean="0"/>
                        <a:t>N/A</a:t>
                      </a:r>
                      <a:endParaRPr lang="fil-PH" dirty="0"/>
                    </a:p>
                  </a:txBody>
                  <a:tcPr anchor="ctr"/>
                </a:tc>
              </a:tr>
              <a:tr h="778087">
                <a:tc>
                  <a:txBody>
                    <a:bodyPr/>
                    <a:lstStyle/>
                    <a:p>
                      <a:pPr algn="ctr"/>
                      <a:r>
                        <a:rPr lang="en-PH" dirty="0" smtClean="0"/>
                        <a:t>Automatic meeting creation from Office calendar</a:t>
                      </a:r>
                      <a:r>
                        <a:rPr lang="en-PH" baseline="0" dirty="0" smtClean="0"/>
                        <a:t> invites</a:t>
                      </a:r>
                      <a:endParaRPr lang="fil-PH" dirty="0"/>
                    </a:p>
                  </a:txBody>
                  <a:tcPr anchor="ctr"/>
                </a:tc>
                <a:tc>
                  <a:txBody>
                    <a:bodyPr/>
                    <a:lstStyle/>
                    <a:p>
                      <a:pPr algn="ctr"/>
                      <a:r>
                        <a:rPr lang="en-PH" dirty="0" smtClean="0"/>
                        <a:t>Available</a:t>
                      </a:r>
                      <a:endParaRPr lang="fil-PH" dirty="0"/>
                    </a:p>
                  </a:txBody>
                  <a:tcPr anchor="ctr"/>
                </a:tc>
                <a:tc>
                  <a:txBody>
                    <a:bodyPr/>
                    <a:lstStyle/>
                    <a:p>
                      <a:pPr algn="ctr"/>
                      <a:r>
                        <a:rPr lang="en-PH" dirty="0" smtClean="0"/>
                        <a:t>N/A</a:t>
                      </a:r>
                      <a:endParaRPr lang="fil-PH" dirty="0"/>
                    </a:p>
                  </a:txBody>
                  <a:tcPr anchor="ctr"/>
                </a:tc>
              </a:tr>
            </a:tbl>
          </a:graphicData>
        </a:graphic>
      </p:graphicFrame>
    </p:spTree>
    <p:extLst>
      <p:ext uri="{BB962C8B-B14F-4D97-AF65-F5344CB8AC3E}">
        <p14:creationId xmlns:p14="http://schemas.microsoft.com/office/powerpoint/2010/main" val="13250148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180975"/>
            <a:ext cx="3829050" cy="6457950"/>
          </a:xfrm>
          <a:prstGeom prst="rect">
            <a:avLst/>
          </a:prstGeom>
        </p:spPr>
      </p:pic>
      <p:sp>
        <p:nvSpPr>
          <p:cNvPr id="5" name="TextBox 4"/>
          <p:cNvSpPr txBox="1"/>
          <p:nvPr/>
        </p:nvSpPr>
        <p:spPr>
          <a:xfrm>
            <a:off x="4619625" y="1619250"/>
            <a:ext cx="7096125" cy="3046988"/>
          </a:xfrm>
          <a:prstGeom prst="rect">
            <a:avLst/>
          </a:prstGeom>
          <a:noFill/>
        </p:spPr>
        <p:txBody>
          <a:bodyPr wrap="square" rtlCol="0">
            <a:spAutoFit/>
          </a:bodyPr>
          <a:lstStyle/>
          <a:p>
            <a:pPr algn="just"/>
            <a:r>
              <a:rPr lang="en-PH" sz="2400" dirty="0" smtClean="0"/>
              <a:t>Skype for Business GUI</a:t>
            </a:r>
          </a:p>
          <a:p>
            <a:pPr algn="just"/>
            <a:endParaRPr lang="en-PH" sz="2400" dirty="0"/>
          </a:p>
          <a:p>
            <a:pPr marL="342900" indent="-342900" algn="just">
              <a:buFont typeface="Arial" panose="020B0604020202020204" pitchFamily="34" charset="0"/>
              <a:buChar char="•"/>
            </a:pPr>
            <a:r>
              <a:rPr lang="en-PH" sz="2400" dirty="0" smtClean="0"/>
              <a:t>Descriptive status to indicate current activity, presence, and location</a:t>
            </a:r>
          </a:p>
          <a:p>
            <a:pPr marL="342900" indent="-342900" algn="just">
              <a:buFont typeface="Arial" panose="020B0604020202020204" pitchFamily="34" charset="0"/>
              <a:buChar char="•"/>
            </a:pPr>
            <a:r>
              <a:rPr lang="en-PH" sz="2400" dirty="0" smtClean="0"/>
              <a:t>List of contacts and their status</a:t>
            </a:r>
          </a:p>
          <a:p>
            <a:pPr marL="342900" indent="-342900" algn="just">
              <a:buFont typeface="Arial" panose="020B0604020202020204" pitchFamily="34" charset="0"/>
              <a:buChar char="•"/>
            </a:pPr>
            <a:r>
              <a:rPr lang="en-PH" sz="2400" dirty="0" smtClean="0"/>
              <a:t>History menu for previous messages and calls</a:t>
            </a:r>
          </a:p>
          <a:p>
            <a:pPr marL="342900" indent="-342900" algn="just">
              <a:buFont typeface="Arial" panose="020B0604020202020204" pitchFamily="34" charset="0"/>
              <a:buChar char="•"/>
            </a:pPr>
            <a:r>
              <a:rPr lang="en-PH" sz="2400" dirty="0" smtClean="0"/>
              <a:t>List of meetings (pop ups appear some minutes earlier when a meeting is about to take place)</a:t>
            </a:r>
          </a:p>
        </p:txBody>
      </p:sp>
    </p:spTree>
    <p:extLst>
      <p:ext uri="{BB962C8B-B14F-4D97-AF65-F5344CB8AC3E}">
        <p14:creationId xmlns:p14="http://schemas.microsoft.com/office/powerpoint/2010/main" val="1836028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5000" y="247650"/>
            <a:ext cx="9686925" cy="707886"/>
          </a:xfrm>
          <a:prstGeom prst="rect">
            <a:avLst/>
          </a:prstGeom>
          <a:noFill/>
        </p:spPr>
        <p:txBody>
          <a:bodyPr wrap="square" rtlCol="0">
            <a:spAutoFit/>
          </a:bodyPr>
          <a:lstStyle/>
          <a:p>
            <a:pPr algn="ctr"/>
            <a:r>
              <a:rPr lang="en-PH" sz="4000" dirty="0" smtClean="0">
                <a:latin typeface="+mj-lt"/>
              </a:rPr>
              <a:t>Microsoft Teams</a:t>
            </a:r>
            <a:endParaRPr lang="fil-PH" sz="4000" dirty="0">
              <a:latin typeface="+mj-lt"/>
            </a:endParaRPr>
          </a:p>
        </p:txBody>
      </p:sp>
      <p:sp>
        <p:nvSpPr>
          <p:cNvPr id="5" name="TextBox 4"/>
          <p:cNvSpPr txBox="1"/>
          <p:nvPr/>
        </p:nvSpPr>
        <p:spPr>
          <a:xfrm>
            <a:off x="1638300" y="1295400"/>
            <a:ext cx="10163175" cy="4893647"/>
          </a:xfrm>
          <a:prstGeom prst="rect">
            <a:avLst/>
          </a:prstGeom>
          <a:noFill/>
        </p:spPr>
        <p:txBody>
          <a:bodyPr wrap="square" rtlCol="0">
            <a:spAutoFit/>
          </a:bodyPr>
          <a:lstStyle/>
          <a:p>
            <a:pPr algn="just"/>
            <a:r>
              <a:rPr lang="en-PH" sz="2400" dirty="0" smtClean="0"/>
              <a:t>MS Teams is a chat-based workspace in Office 365 that allows more flexible collaboration within an organization. It was launched on November 2, 2016 in Beta form, and is expected to be generally released in the 1</a:t>
            </a:r>
            <a:r>
              <a:rPr lang="en-PH" sz="2400" baseline="30000" dirty="0" smtClean="0"/>
              <a:t>st</a:t>
            </a:r>
            <a:r>
              <a:rPr lang="en-PH" sz="2400" dirty="0" smtClean="0"/>
              <a:t> quarter of 2017.</a:t>
            </a:r>
          </a:p>
          <a:p>
            <a:pPr algn="just"/>
            <a:endParaRPr lang="en-PH" sz="2400" dirty="0"/>
          </a:p>
          <a:p>
            <a:pPr algn="just"/>
            <a:r>
              <a:rPr lang="en-PH" sz="2400" dirty="0" smtClean="0"/>
              <a:t>It is somehow similar to Skype in terms of instant messaging, but MS Teams makes group (</a:t>
            </a:r>
            <a:r>
              <a:rPr lang="en-PH" sz="2400" i="1" dirty="0" smtClean="0"/>
              <a:t>team</a:t>
            </a:r>
            <a:r>
              <a:rPr lang="en-PH" sz="2400" dirty="0" smtClean="0"/>
              <a:t>) chats more organized. Within group chats are </a:t>
            </a:r>
            <a:r>
              <a:rPr lang="en-PH" sz="2400" b="1" dirty="0" smtClean="0"/>
              <a:t>channels</a:t>
            </a:r>
            <a:r>
              <a:rPr lang="en-PH" sz="2400" dirty="0" smtClean="0"/>
              <a:t>, which serves as a topic setting. Also, within each channel, chats are further grouped into </a:t>
            </a:r>
            <a:r>
              <a:rPr lang="en-PH" sz="2400" b="1" dirty="0" smtClean="0"/>
              <a:t>threads</a:t>
            </a:r>
            <a:r>
              <a:rPr lang="en-PH" sz="2400" dirty="0" smtClean="0"/>
              <a:t>, so that sub-topics don’t prolong the main group chat thread.</a:t>
            </a:r>
          </a:p>
          <a:p>
            <a:pPr algn="just"/>
            <a:endParaRPr lang="en-PH" sz="2400" dirty="0"/>
          </a:p>
          <a:p>
            <a:pPr algn="just"/>
            <a:r>
              <a:rPr lang="en-PH" sz="2400" dirty="0" smtClean="0"/>
              <a:t>More good features include a </a:t>
            </a:r>
            <a:r>
              <a:rPr lang="en-PH" sz="2400" b="1" dirty="0" smtClean="0"/>
              <a:t>Files</a:t>
            </a:r>
            <a:r>
              <a:rPr lang="en-PH" sz="2400" dirty="0" smtClean="0"/>
              <a:t> menu where you can see all the files uploaded in MS Teams, and the ability to integrate Office apps to make external app files easier to navigate on-the-go.</a:t>
            </a:r>
            <a:endParaRPr lang="fil-PH" sz="2400" dirty="0"/>
          </a:p>
        </p:txBody>
      </p:sp>
    </p:spTree>
    <p:extLst>
      <p:ext uri="{BB962C8B-B14F-4D97-AF65-F5344CB8AC3E}">
        <p14:creationId xmlns:p14="http://schemas.microsoft.com/office/powerpoint/2010/main" val="36111714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0" y="1511300"/>
            <a:ext cx="10058400" cy="5160168"/>
          </a:xfrm>
          <a:prstGeom prst="rect">
            <a:avLst/>
          </a:prstGeom>
        </p:spPr>
      </p:pic>
      <p:sp>
        <p:nvSpPr>
          <p:cNvPr id="5" name="TextBox 4"/>
          <p:cNvSpPr txBox="1"/>
          <p:nvPr/>
        </p:nvSpPr>
        <p:spPr>
          <a:xfrm>
            <a:off x="1628775" y="542925"/>
            <a:ext cx="9429750" cy="707886"/>
          </a:xfrm>
          <a:prstGeom prst="rect">
            <a:avLst/>
          </a:prstGeom>
          <a:noFill/>
        </p:spPr>
        <p:txBody>
          <a:bodyPr wrap="square" rtlCol="0">
            <a:spAutoFit/>
          </a:bodyPr>
          <a:lstStyle/>
          <a:p>
            <a:pPr algn="ctr"/>
            <a:r>
              <a:rPr lang="en-PH" sz="4000" dirty="0" smtClean="0">
                <a:latin typeface="+mj-lt"/>
              </a:rPr>
              <a:t>Microsoft Teams GUI and major features</a:t>
            </a:r>
            <a:endParaRPr lang="fil-PH" sz="4000" dirty="0">
              <a:latin typeface="+mj-lt"/>
            </a:endParaRPr>
          </a:p>
        </p:txBody>
      </p:sp>
    </p:spTree>
    <p:extLst>
      <p:ext uri="{BB962C8B-B14F-4D97-AF65-F5344CB8AC3E}">
        <p14:creationId xmlns:p14="http://schemas.microsoft.com/office/powerpoint/2010/main" val="25880999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225" y="819150"/>
            <a:ext cx="9458325" cy="830997"/>
          </a:xfrm>
          <a:prstGeom prst="rect">
            <a:avLst/>
          </a:prstGeom>
          <a:noFill/>
        </p:spPr>
        <p:txBody>
          <a:bodyPr wrap="square" rtlCol="0">
            <a:spAutoFit/>
          </a:bodyPr>
          <a:lstStyle/>
          <a:p>
            <a:pPr algn="ctr"/>
            <a:r>
              <a:rPr lang="en-PH" sz="4800" dirty="0" smtClean="0">
                <a:latin typeface="+mj-lt"/>
              </a:rPr>
              <a:t>Thank you everyone for listening </a:t>
            </a:r>
            <a:r>
              <a:rPr lang="en-PH" sz="4800" dirty="0" smtClean="0">
                <a:latin typeface="+mj-lt"/>
                <a:sym typeface="Wingdings" panose="05000000000000000000" pitchFamily="2" charset="2"/>
              </a:rPr>
              <a:t></a:t>
            </a:r>
            <a:endParaRPr lang="fil-PH" sz="4800" dirty="0">
              <a:latin typeface="+mj-lt"/>
            </a:endParaRPr>
          </a:p>
        </p:txBody>
      </p:sp>
      <p:sp>
        <p:nvSpPr>
          <p:cNvPr id="5" name="TextBox 4"/>
          <p:cNvSpPr txBox="1"/>
          <p:nvPr/>
        </p:nvSpPr>
        <p:spPr>
          <a:xfrm>
            <a:off x="1800225" y="2333625"/>
            <a:ext cx="9363075" cy="2308324"/>
          </a:xfrm>
          <a:prstGeom prst="rect">
            <a:avLst/>
          </a:prstGeom>
          <a:noFill/>
        </p:spPr>
        <p:txBody>
          <a:bodyPr wrap="square" rtlCol="0">
            <a:spAutoFit/>
          </a:bodyPr>
          <a:lstStyle/>
          <a:p>
            <a:r>
              <a:rPr lang="en-PH" sz="3600" dirty="0" smtClean="0"/>
              <a:t>For inquiries, you can ask us now or send an email to:</a:t>
            </a:r>
          </a:p>
          <a:p>
            <a:r>
              <a:rPr lang="en-PH" sz="3600" dirty="0"/>
              <a:t>	</a:t>
            </a:r>
            <a:r>
              <a:rPr lang="en-PH" sz="3600" dirty="0" smtClean="0"/>
              <a:t>crioflorido@openit.com</a:t>
            </a:r>
          </a:p>
          <a:p>
            <a:r>
              <a:rPr lang="en-PH" sz="3600" dirty="0"/>
              <a:t>	</a:t>
            </a:r>
            <a:r>
              <a:rPr lang="en-PH" sz="3600" dirty="0" smtClean="0"/>
              <a:t>scruz@openit.com</a:t>
            </a:r>
          </a:p>
        </p:txBody>
      </p:sp>
    </p:spTree>
    <p:extLst>
      <p:ext uri="{BB962C8B-B14F-4D97-AF65-F5344CB8AC3E}">
        <p14:creationId xmlns:p14="http://schemas.microsoft.com/office/powerpoint/2010/main" val="1691369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76200"/>
            <a:ext cx="10018713" cy="1752599"/>
          </a:xfrm>
        </p:spPr>
        <p:txBody>
          <a:bodyPr/>
          <a:lstStyle/>
          <a:p>
            <a:r>
              <a:rPr lang="en-PH" dirty="0"/>
              <a:t>Scrum has been used for:</a:t>
            </a:r>
          </a:p>
        </p:txBody>
      </p:sp>
      <p:sp>
        <p:nvSpPr>
          <p:cNvPr id="3" name="Content Placeholder 2"/>
          <p:cNvSpPr>
            <a:spLocks noGrp="1"/>
          </p:cNvSpPr>
          <p:nvPr>
            <p:ph idx="1"/>
          </p:nvPr>
        </p:nvSpPr>
        <p:spPr>
          <a:xfrm>
            <a:off x="1484310" y="2002971"/>
            <a:ext cx="10585770" cy="3788229"/>
          </a:xfrm>
        </p:spPr>
        <p:txBody>
          <a:bodyPr numCol="2">
            <a:normAutofit fontScale="85000" lnSpcReduction="20000"/>
          </a:bodyPr>
          <a:lstStyle/>
          <a:p>
            <a:pPr marL="0" indent="0">
              <a:buNone/>
            </a:pPr>
            <a:r>
              <a:rPr lang="en-PH" dirty="0"/>
              <a:t>• Commercial software </a:t>
            </a:r>
          </a:p>
          <a:p>
            <a:pPr marL="0" indent="0">
              <a:buNone/>
            </a:pPr>
            <a:r>
              <a:rPr lang="en-PH" dirty="0"/>
              <a:t>• In-house development </a:t>
            </a:r>
          </a:p>
          <a:p>
            <a:pPr marL="0" indent="0">
              <a:buNone/>
            </a:pPr>
            <a:r>
              <a:rPr lang="en-PH" dirty="0"/>
              <a:t>• Contract development </a:t>
            </a:r>
          </a:p>
          <a:p>
            <a:pPr marL="0" indent="0">
              <a:buNone/>
            </a:pPr>
            <a:r>
              <a:rPr lang="en-PH" dirty="0"/>
              <a:t>• Fixed-price projects </a:t>
            </a:r>
          </a:p>
          <a:p>
            <a:pPr marL="0" indent="0">
              <a:buNone/>
            </a:pPr>
            <a:r>
              <a:rPr lang="en-PH" dirty="0"/>
              <a:t>• Financial applications </a:t>
            </a:r>
          </a:p>
          <a:p>
            <a:pPr marL="0" indent="0">
              <a:buNone/>
            </a:pPr>
            <a:r>
              <a:rPr lang="en-PH" dirty="0"/>
              <a:t>• ISO 9001-certified applications </a:t>
            </a:r>
          </a:p>
          <a:p>
            <a:pPr marL="0" indent="0">
              <a:buNone/>
            </a:pPr>
            <a:r>
              <a:rPr lang="en-PH" dirty="0"/>
              <a:t>• Embedded systems </a:t>
            </a:r>
          </a:p>
          <a:p>
            <a:pPr marL="0" indent="0">
              <a:buNone/>
            </a:pPr>
            <a:r>
              <a:rPr lang="en-PH" dirty="0"/>
              <a:t>• 24x7 systems with 99.999% uptime requirements </a:t>
            </a:r>
          </a:p>
          <a:p>
            <a:pPr marL="0" indent="0">
              <a:buNone/>
            </a:pPr>
            <a:r>
              <a:rPr lang="en-PH" dirty="0"/>
              <a:t>• the Joint Strike Fighter </a:t>
            </a:r>
          </a:p>
          <a:p>
            <a:pPr marL="0" indent="0">
              <a:buNone/>
            </a:pPr>
            <a:r>
              <a:rPr lang="en-PH" dirty="0"/>
              <a:t>• Video game development </a:t>
            </a:r>
          </a:p>
          <a:p>
            <a:pPr marL="0" indent="0">
              <a:buNone/>
            </a:pPr>
            <a:r>
              <a:rPr lang="en-PH" dirty="0"/>
              <a:t>• FDA-approved, life-critical systems </a:t>
            </a:r>
          </a:p>
          <a:p>
            <a:pPr marL="0" indent="0">
              <a:buNone/>
            </a:pPr>
            <a:r>
              <a:rPr lang="en-PH" dirty="0"/>
              <a:t>• Satellite-control software </a:t>
            </a:r>
          </a:p>
          <a:p>
            <a:pPr marL="0" indent="0">
              <a:buNone/>
            </a:pPr>
            <a:r>
              <a:rPr lang="en-PH" dirty="0"/>
              <a:t>• Websites </a:t>
            </a:r>
          </a:p>
          <a:p>
            <a:pPr marL="0" indent="0">
              <a:buNone/>
            </a:pPr>
            <a:r>
              <a:rPr lang="en-PH" dirty="0"/>
              <a:t>• Handheld software </a:t>
            </a:r>
          </a:p>
          <a:p>
            <a:pPr marL="0" indent="0">
              <a:buNone/>
            </a:pPr>
            <a:r>
              <a:rPr lang="en-PH" dirty="0"/>
              <a:t>• Mobile phones </a:t>
            </a:r>
          </a:p>
          <a:p>
            <a:pPr marL="0" indent="0">
              <a:buNone/>
            </a:pPr>
            <a:r>
              <a:rPr lang="en-PH" dirty="0"/>
              <a:t>• Network switching applications </a:t>
            </a:r>
          </a:p>
          <a:p>
            <a:pPr marL="0" indent="0">
              <a:buNone/>
            </a:pPr>
            <a:r>
              <a:rPr lang="en-PH" dirty="0"/>
              <a:t>• ISV applications</a:t>
            </a:r>
          </a:p>
          <a:p>
            <a:pPr marL="0" indent="0">
              <a:buNone/>
            </a:pPr>
            <a:r>
              <a:rPr lang="en-PH" dirty="0"/>
              <a:t>• Some of the largest applications in use</a:t>
            </a:r>
          </a:p>
        </p:txBody>
      </p:sp>
    </p:spTree>
    <p:extLst>
      <p:ext uri="{BB962C8B-B14F-4D97-AF65-F5344CB8AC3E}">
        <p14:creationId xmlns:p14="http://schemas.microsoft.com/office/powerpoint/2010/main" val="317204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Scrum</a:t>
            </a:r>
          </a:p>
        </p:txBody>
      </p:sp>
      <p:pic>
        <p:nvPicPr>
          <p:cNvPr id="5" name="Content Placeholder 4"/>
          <p:cNvPicPr>
            <a:picLocks noGrp="1" noChangeAspect="1"/>
          </p:cNvPicPr>
          <p:nvPr>
            <p:ph idx="1"/>
          </p:nvPr>
        </p:nvPicPr>
        <p:blipFill>
          <a:blip r:embed="rId2"/>
          <a:stretch>
            <a:fillRect/>
          </a:stretch>
        </p:blipFill>
        <p:spPr>
          <a:xfrm>
            <a:off x="3119097" y="2667000"/>
            <a:ext cx="6749143" cy="3124200"/>
          </a:xfrm>
          <a:prstGeom prst="rect">
            <a:avLst/>
          </a:prstGeom>
        </p:spPr>
      </p:pic>
    </p:spTree>
    <p:extLst>
      <p:ext uri="{BB962C8B-B14F-4D97-AF65-F5344CB8AC3E}">
        <p14:creationId xmlns:p14="http://schemas.microsoft.com/office/powerpoint/2010/main" val="3577688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4842" y="914400"/>
            <a:ext cx="10018713" cy="1752599"/>
          </a:xfrm>
        </p:spPr>
        <p:txBody>
          <a:bodyPr/>
          <a:lstStyle/>
          <a:p>
            <a:r>
              <a:rPr lang="en-PH" dirty="0"/>
              <a:t>Sprints</a:t>
            </a:r>
          </a:p>
        </p:txBody>
      </p:sp>
      <p:sp>
        <p:nvSpPr>
          <p:cNvPr id="3" name="Content Placeholder 2"/>
          <p:cNvSpPr>
            <a:spLocks noGrp="1"/>
          </p:cNvSpPr>
          <p:nvPr>
            <p:ph idx="1"/>
          </p:nvPr>
        </p:nvSpPr>
        <p:spPr/>
        <p:txBody>
          <a:bodyPr/>
          <a:lstStyle/>
          <a:p>
            <a:r>
              <a:rPr lang="en-PH" dirty="0"/>
              <a:t>Scrum projects make progress in a series of “sprints” </a:t>
            </a:r>
          </a:p>
          <a:p>
            <a:r>
              <a:rPr lang="en-PH" dirty="0"/>
              <a:t>Typical duration is 2–4 weeks or a calendar month at most </a:t>
            </a:r>
          </a:p>
          <a:p>
            <a:r>
              <a:rPr lang="en-PH" dirty="0"/>
              <a:t>A constant duration leads to a better rhythm </a:t>
            </a:r>
          </a:p>
          <a:p>
            <a:r>
              <a:rPr lang="en-PH" dirty="0"/>
              <a:t>Product is designed, coded, and tested during the sprint</a:t>
            </a:r>
          </a:p>
        </p:txBody>
      </p:sp>
    </p:spTree>
    <p:extLst>
      <p:ext uri="{BB962C8B-B14F-4D97-AF65-F5344CB8AC3E}">
        <p14:creationId xmlns:p14="http://schemas.microsoft.com/office/powerpoint/2010/main" val="3708172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817</TotalTime>
  <Words>3372</Words>
  <Application>Microsoft Office PowerPoint</Application>
  <PresentationFormat>Widescreen</PresentationFormat>
  <Paragraphs>457</Paragraphs>
  <Slides>67</Slides>
  <Notes>24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Corbel</vt:lpstr>
      <vt:lpstr>Wingdings</vt:lpstr>
      <vt:lpstr>Wingdings 2</vt:lpstr>
      <vt:lpstr>Parallax</vt:lpstr>
      <vt:lpstr>Agile Development</vt:lpstr>
      <vt:lpstr>Agile Development</vt:lpstr>
      <vt:lpstr>Agile Manifesto</vt:lpstr>
      <vt:lpstr>The principles of agile methods</vt:lpstr>
      <vt:lpstr>Scrum</vt:lpstr>
      <vt:lpstr>Scrum has been used by:</vt:lpstr>
      <vt:lpstr>Scrum has been used for:</vt:lpstr>
      <vt:lpstr>Scrum</vt:lpstr>
      <vt:lpstr>Sprints</vt:lpstr>
      <vt:lpstr>Sprints</vt:lpstr>
      <vt:lpstr>Scrum framework</vt:lpstr>
      <vt:lpstr>Roles and Responsibilities</vt:lpstr>
      <vt:lpstr>Product Owner</vt:lpstr>
      <vt:lpstr>The Scrum Master</vt:lpstr>
      <vt:lpstr>The Development team</vt:lpstr>
      <vt:lpstr>Ceremonies</vt:lpstr>
      <vt:lpstr>Sprint Planning Meeting</vt:lpstr>
      <vt:lpstr>Sprint Planning</vt:lpstr>
      <vt:lpstr>Sprint Startup Meeting</vt:lpstr>
      <vt:lpstr>Sprint Startup</vt:lpstr>
      <vt:lpstr>Sprint Focus</vt:lpstr>
      <vt:lpstr>Sprint Backlog</vt:lpstr>
      <vt:lpstr>Daily Scrum Meeting</vt:lpstr>
      <vt:lpstr>Daily Scrum Meeting</vt:lpstr>
      <vt:lpstr>Daily Scrum Meeting</vt:lpstr>
      <vt:lpstr>Sprint Review</vt:lpstr>
      <vt:lpstr>Sprint Retrospective</vt:lpstr>
      <vt:lpstr>Sprint Retrospective</vt:lpstr>
      <vt:lpstr>Sprint Retrospective</vt:lpstr>
      <vt:lpstr>Artifacts</vt:lpstr>
      <vt:lpstr>Product Backlog</vt:lpstr>
      <vt:lpstr>Sprint Backlog</vt:lpstr>
      <vt:lpstr>Managing the sprint backlog</vt:lpstr>
      <vt:lpstr>Sprint Burndown Chart</vt:lpstr>
      <vt:lpstr>Development Tools</vt:lpstr>
      <vt:lpstr>Redmine</vt:lpstr>
      <vt:lpstr>Redmine</vt:lpstr>
      <vt:lpstr>Redmine</vt:lpstr>
      <vt:lpstr>Redmine Agile Board</vt:lpstr>
      <vt:lpstr>Mateea (Internal Tool)</vt:lpstr>
      <vt:lpstr>Jenkins</vt:lpstr>
      <vt:lpstr>Team Tasks’ Delegation</vt:lpstr>
      <vt:lpstr>Version control</vt:lpstr>
      <vt:lpstr>CVS commands screenshot from a Linux terminal, accessed through MtPuTTY SSH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Communication media</vt:lpstr>
      <vt:lpstr>Microsoft Outlook</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dc:title>
  <dc:creator>angelica rioflorido</dc:creator>
  <cp:lastModifiedBy>Stephen Joe T. Cruz</cp:lastModifiedBy>
  <cp:revision>180</cp:revision>
  <dcterms:created xsi:type="dcterms:W3CDTF">2017-04-08T07:41:49Z</dcterms:created>
  <dcterms:modified xsi:type="dcterms:W3CDTF">2017-04-16T05:25:31Z</dcterms:modified>
</cp:coreProperties>
</file>